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260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0" r:id="rId22"/>
    <p:sldId id="277" r:id="rId23"/>
    <p:sldId id="279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7" r:id="rId33"/>
    <p:sldId id="301" r:id="rId34"/>
    <p:sldId id="294" r:id="rId35"/>
    <p:sldId id="299" r:id="rId36"/>
    <p:sldId id="300" r:id="rId37"/>
    <p:sldId id="295" r:id="rId38"/>
    <p:sldId id="302" r:id="rId39"/>
    <p:sldId id="303" r:id="rId40"/>
    <p:sldId id="296" r:id="rId41"/>
    <p:sldId id="304" r:id="rId42"/>
    <p:sldId id="305" r:id="rId43"/>
    <p:sldId id="293" r:id="rId44"/>
    <p:sldId id="306" r:id="rId45"/>
    <p:sldId id="307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50" r:id="rId79"/>
    <p:sldId id="351" r:id="rId80"/>
    <p:sldId id="342" r:id="rId81"/>
    <p:sldId id="343" r:id="rId82"/>
    <p:sldId id="344" r:id="rId83"/>
    <p:sldId id="345" r:id="rId84"/>
    <p:sldId id="346" r:id="rId85"/>
    <p:sldId id="348" r:id="rId86"/>
    <p:sldId id="349" r:id="rId87"/>
    <p:sldId id="347" r:id="rId88"/>
    <p:sldId id="352" r:id="rId89"/>
    <p:sldId id="353" r:id="rId90"/>
    <p:sldId id="357" r:id="rId91"/>
    <p:sldId id="355" r:id="rId92"/>
    <p:sldId id="356" r:id="rId93"/>
    <p:sldId id="358" r:id="rId94"/>
    <p:sldId id="359" r:id="rId95"/>
    <p:sldId id="360" r:id="rId96"/>
    <p:sldId id="361" r:id="rId97"/>
    <p:sldId id="362" r:id="rId98"/>
    <p:sldId id="364" r:id="rId99"/>
    <p:sldId id="363" r:id="rId100"/>
    <p:sldId id="365" r:id="rId10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7EA"/>
    <a:srgbClr val="E57140"/>
    <a:srgbClr val="B7BDC4"/>
    <a:srgbClr val="838990"/>
    <a:srgbClr val="52575F"/>
    <a:srgbClr val="363A39"/>
    <a:srgbClr val="547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10"/>
    <p:restoredTop sz="94650"/>
  </p:normalViewPr>
  <p:slideViewPr>
    <p:cSldViewPr snapToGrid="0" snapToObjects="1">
      <p:cViewPr>
        <p:scale>
          <a:sx n="48" d="100"/>
          <a:sy n="48" d="100"/>
        </p:scale>
        <p:origin x="2680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1795B-9CB4-894D-A32C-2D3549E8915C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656DE-2E0A-1A4D-910D-E13CC77030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34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635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3528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6809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745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884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747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186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495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151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979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226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606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907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280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073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651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426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897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191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72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228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78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8277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366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53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6273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39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223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749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97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90799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7294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99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75771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100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61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32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158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8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75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314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656DE-2E0A-1A4D-910D-E13CC770303D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4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3379C3-A17D-0E4D-93F7-00E82112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E57140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E043DE-2801-7842-A5A4-F72C89625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2F9A08-7032-5649-919B-FF455FE7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B88AF-9399-3045-BC3A-B5791646D18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0CB676-334F-3643-A8E5-53DC3E73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B48AD7-3D35-2545-AC61-9C83E62F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8F90AF-6D0C-F343-9FF4-722CAFC70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7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A46DA-8203-7746-9FCA-BAECF7C0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6AE3E94-F902-1648-8AFB-FEC0B9E61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BDDA9E-F0AC-B142-957A-EB47CF7D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B88AF-9399-3045-BC3A-B5791646D18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824D53-AF6D-C647-8288-A2598265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C6D0D4-607B-904C-AE3E-94CE5D8D4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8F90AF-6D0C-F343-9FF4-722CAFC70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2801144-FFAD-1E4A-B27E-FAA850B9389D}"/>
              </a:ext>
            </a:extLst>
          </p:cNvPr>
          <p:cNvSpPr/>
          <p:nvPr userDrawn="1"/>
        </p:nvSpPr>
        <p:spPr>
          <a:xfrm>
            <a:off x="412089" y="136525"/>
            <a:ext cx="150336" cy="832466"/>
          </a:xfrm>
          <a:prstGeom prst="rect">
            <a:avLst/>
          </a:prstGeom>
          <a:solidFill>
            <a:srgbClr val="E57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DDE7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14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CDF5F30-6FF9-434A-BC85-D739BC63E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ECE2B0-FD01-AE41-B359-94C80F291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E8306F-E901-4E40-9746-5D5E7266A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B88AF-9399-3045-BC3A-B5791646D18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85F0DD-DB27-EB4D-BBD6-BB3BF441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A6225F-0BC3-7249-8548-23EF27C2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8F90AF-6D0C-F343-9FF4-722CAFC70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609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CE89F3-6EA6-714C-9295-34A8BF3D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84C04E-6F43-0C49-AC30-15F98DD12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9A9194-AF25-F241-BDA9-8027B7C4C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B88AF-9399-3045-BC3A-B5791646D18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A1F5DB-1FC6-4F4E-8272-291D88FD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823485-9047-CB48-A789-E847663C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8F90AF-6D0C-F343-9FF4-722CAFC70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7003C4B-1235-1444-9BCF-063AAB24C7FF}"/>
              </a:ext>
            </a:extLst>
          </p:cNvPr>
          <p:cNvSpPr/>
          <p:nvPr userDrawn="1"/>
        </p:nvSpPr>
        <p:spPr>
          <a:xfrm>
            <a:off x="412089" y="136525"/>
            <a:ext cx="150336" cy="832466"/>
          </a:xfrm>
          <a:prstGeom prst="rect">
            <a:avLst/>
          </a:prstGeom>
          <a:solidFill>
            <a:srgbClr val="E57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DDE7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F058E-B6CF-A043-B1A7-D221CB34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155AAE-084B-CE49-9A3D-5DD2C7C67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546C4C-AA7A-1D46-9B9B-8A3459C8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B88AF-9399-3045-BC3A-B5791646D18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F8C2BC-4204-C54A-AB6E-18ADACB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FE8F0D-0117-A045-89E9-AF62E9FC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8F90AF-6D0C-F343-9FF4-722CAFC70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05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D995FF-E651-D349-9756-9EFD6F7BD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86" y="136525"/>
            <a:ext cx="10654214" cy="832466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33F461-BE61-A648-A1A9-ADF0F12C1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9586" y="1148378"/>
            <a:ext cx="5320214" cy="502858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315DA0C-20DD-E646-9E64-3AE726C23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8378"/>
            <a:ext cx="5181600" cy="502858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A32213-011D-A64F-9F1B-381019A5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B88AF-9399-3045-BC3A-B5791646D18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37EE39-F768-0B49-9E3D-23AABF15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5CD1532-A346-3B4F-812C-F1961A7F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8F90AF-6D0C-F343-9FF4-722CAFC70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0EBC20-85F5-A941-8AA2-3E3878780885}"/>
              </a:ext>
            </a:extLst>
          </p:cNvPr>
          <p:cNvSpPr/>
          <p:nvPr userDrawn="1"/>
        </p:nvSpPr>
        <p:spPr>
          <a:xfrm>
            <a:off x="412089" y="136525"/>
            <a:ext cx="150336" cy="832466"/>
          </a:xfrm>
          <a:prstGeom prst="rect">
            <a:avLst/>
          </a:prstGeom>
          <a:solidFill>
            <a:srgbClr val="E57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DDE7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D0E27C-CCBB-434F-930A-908CF8463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3567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35ED36-7218-5646-97FB-3D16FA7A2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9590"/>
            <a:ext cx="5157787" cy="4230073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7BBFD4B-F5CC-FB4D-9EFB-003F7EE37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567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6033565-AE22-1C49-9B20-3202F190A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9590"/>
            <a:ext cx="5183188" cy="4230073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6472626-CB7E-414B-A67C-CEAAF20B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B88AF-9399-3045-BC3A-B5791646D18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D2A6E6B-22E4-FD4F-B6C7-03373039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7C4B3E0-31DC-AC48-AB78-8C8F6BAE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8F90AF-6D0C-F343-9FF4-722CAFC70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B039046E-29C2-7A4D-8273-B5B3536F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86" y="136525"/>
            <a:ext cx="10654214" cy="832466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C3B6435-A242-AB4E-9681-080EC7B1B622}"/>
              </a:ext>
            </a:extLst>
          </p:cNvPr>
          <p:cNvSpPr/>
          <p:nvPr userDrawn="1"/>
        </p:nvSpPr>
        <p:spPr>
          <a:xfrm>
            <a:off x="412089" y="136525"/>
            <a:ext cx="150336" cy="832466"/>
          </a:xfrm>
          <a:prstGeom prst="rect">
            <a:avLst/>
          </a:prstGeom>
          <a:solidFill>
            <a:srgbClr val="E57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DDE7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3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3F9AE9-E113-E749-8497-CA30243F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38A68B9-ED04-CB48-9B52-A922542C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B88AF-9399-3045-BC3A-B5791646D18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24AC626-4197-A646-A821-5055E59E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EAFCEE-098B-9646-AC49-C61E4A7C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8F90AF-6D0C-F343-9FF4-722CAFC70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E3C051-8D30-784B-922A-77B1B5E9CA7D}"/>
              </a:ext>
            </a:extLst>
          </p:cNvPr>
          <p:cNvSpPr/>
          <p:nvPr userDrawn="1"/>
        </p:nvSpPr>
        <p:spPr>
          <a:xfrm>
            <a:off x="412089" y="136525"/>
            <a:ext cx="150336" cy="832466"/>
          </a:xfrm>
          <a:prstGeom prst="rect">
            <a:avLst/>
          </a:prstGeom>
          <a:solidFill>
            <a:srgbClr val="E57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DDE7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4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D0E055-B4A4-3B40-B836-FD229DC8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B88AF-9399-3045-BC3A-B5791646D18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C10CAC-6C6C-6442-BE9A-1A9E49299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C96AE8-5152-914C-BF6D-1FC060BE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8F90AF-6D0C-F343-9FF4-722CAFC70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04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C14DE1-7128-D642-BC2E-522255E4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F36002-DD64-7541-8E5D-941AC3F81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54CEF27-DDE0-384C-B5DC-AD405E454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28F497-6524-6942-82A3-C148FC3C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B88AF-9399-3045-BC3A-B5791646D18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2C25D73-0221-F54F-AF41-8876AC35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2FDEDAC-4B27-5245-B52F-10CEF8AF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8F90AF-6D0C-F343-9FF4-722CAFC70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24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091B1B-5EDA-C04C-B6DB-2B1F9DCE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81CEFF-0C24-B344-810E-FC01B28B5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1E80B0D-CDEE-6A46-8C0F-D05C60C7B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BFF1B3A-0754-5C46-A609-C1B08F140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B88AF-9399-3045-BC3A-B5791646D18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522927-010D-2143-905F-CE95E593A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97251F2-5982-894A-827E-E79B9A9A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8F90AF-6D0C-F343-9FF4-722CAFC70C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43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A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7C7C647-C762-E545-A2BB-DB707C394EF1}"/>
              </a:ext>
            </a:extLst>
          </p:cNvPr>
          <p:cNvSpPr/>
          <p:nvPr userDrawn="1"/>
        </p:nvSpPr>
        <p:spPr>
          <a:xfrm rot="5400000">
            <a:off x="5753099" y="419099"/>
            <a:ext cx="685800" cy="12192001"/>
          </a:xfrm>
          <a:prstGeom prst="rect">
            <a:avLst/>
          </a:prstGeom>
          <a:gradFill flip="none" rotWithShape="1">
            <a:gsLst>
              <a:gs pos="0">
                <a:srgbClr val="547089"/>
              </a:gs>
              <a:gs pos="100000">
                <a:srgbClr val="363A39">
                  <a:alpha val="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DDE7EA"/>
              </a:solidFill>
            </a:endParaRPr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62DCC08-3103-5242-AB06-B239D5702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86" y="136525"/>
            <a:ext cx="10654214" cy="83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9CA75E0-ED23-A844-8ACE-26455D2BC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585" y="1153141"/>
            <a:ext cx="10792827" cy="501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3553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rgbClr val="DDE7EA"/>
          </a:solidFill>
          <a:latin typeface="HarenosoraMincho" panose="02000600000000000000" pitchFamily="2" charset="-128"/>
          <a:ea typeface="HarenosoraMincho" panose="02000600000000000000" pitchFamily="2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rgbClr val="DDE7EA"/>
          </a:solidFill>
          <a:latin typeface="A-OTF UD Shin Maru Go Pr6N L" panose="020F0300000000000000" pitchFamily="34" charset="-128"/>
          <a:ea typeface="A-OTF UD Shin Maru Go Pr6N L" panose="020F03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800" b="0" i="0" kern="1200">
          <a:solidFill>
            <a:srgbClr val="DDE7EA"/>
          </a:solidFill>
          <a:latin typeface="A-OTF UD Shin Maru Go Pr6N L" panose="020F0300000000000000" pitchFamily="34" charset="-128"/>
          <a:ea typeface="A-OTF UD Shin Maru Go Pr6N L" panose="020F03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800" b="0" i="0" kern="1200">
          <a:solidFill>
            <a:srgbClr val="DDE7EA"/>
          </a:solidFill>
          <a:latin typeface="A-OTF UD Shin Maru Go Pr6N L" panose="020F0300000000000000" pitchFamily="34" charset="-128"/>
          <a:ea typeface="A-OTF UD Shin Maru Go Pr6N L" panose="020F03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800" b="0" i="0" kern="1200">
          <a:solidFill>
            <a:srgbClr val="DDE7EA"/>
          </a:solidFill>
          <a:latin typeface="A-OTF UD Shin Maru Go Pr6N L" panose="020F0300000000000000" pitchFamily="34" charset="-128"/>
          <a:ea typeface="A-OTF UD Shin Maru Go Pr6N L" panose="020F03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800" b="0" i="0" kern="1200">
          <a:solidFill>
            <a:srgbClr val="DDE7EA"/>
          </a:solidFill>
          <a:latin typeface="A-OTF UD Shin Maru Go Pr6N L" panose="020F0300000000000000" pitchFamily="34" charset="-128"/>
          <a:ea typeface="A-OTF UD Shin Maru Go Pr6N L" panose="020F03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12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1153141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A01BEA2-1FE4-B342-A6C0-28C8A1CB0A3D}"/>
              </a:ext>
            </a:extLst>
          </p:cNvPr>
          <p:cNvSpPr/>
          <p:nvPr/>
        </p:nvSpPr>
        <p:spPr>
          <a:xfrm>
            <a:off x="-8216477" y="2875002"/>
            <a:ext cx="81881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57140"/>
              </a:buClr>
            </a:pPr>
            <a:r>
              <a:rPr lang="en-US" altLang="ja-JP" sz="66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Takahito</a:t>
            </a:r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</a:t>
            </a:r>
            <a:r>
              <a:rPr lang="en-US" altLang="ja-JP" sz="66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Sueda</a:t>
            </a:r>
            <a:endParaRPr lang="en-US" altLang="ja-JP" sz="6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6CB8997-7A24-A442-A509-7011D6506102}"/>
              </a:ext>
            </a:extLst>
          </p:cNvPr>
          <p:cNvSpPr/>
          <p:nvPr/>
        </p:nvSpPr>
        <p:spPr>
          <a:xfrm>
            <a:off x="12335324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20660E8-8D58-0C47-BE8D-8AF5D138F0CF}"/>
              </a:ext>
            </a:extLst>
          </p:cNvPr>
          <p:cNvSpPr/>
          <p:nvPr/>
        </p:nvSpPr>
        <p:spPr>
          <a:xfrm>
            <a:off x="14598464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0435458-B4AF-7944-86D4-EC41860D0394}"/>
              </a:ext>
            </a:extLst>
          </p:cNvPr>
          <p:cNvSpPr/>
          <p:nvPr/>
        </p:nvSpPr>
        <p:spPr>
          <a:xfrm>
            <a:off x="16907324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175914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at last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EF69B3B-E665-6248-B94B-7AB08165B025}"/>
              </a:ext>
            </a:extLst>
          </p:cNvPr>
          <p:cNvSpPr txBox="1"/>
          <p:nvPr/>
        </p:nvSpPr>
        <p:spPr>
          <a:xfrm>
            <a:off x="463689" y="2828836"/>
            <a:ext cx="11264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誰か一緒に精神科行こうぜ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1BE5ABE-26DB-184C-BF7B-CF1B9046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81000"/>
            <a:ext cx="12227859" cy="76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7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-1064279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1531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1339664" y="21657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1339664" y="30767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1339664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E5E8BC2-5C1C-0340-B814-52ACE7B2E37C}"/>
              </a:ext>
            </a:extLst>
          </p:cNvPr>
          <p:cNvSpPr/>
          <p:nvPr/>
        </p:nvSpPr>
        <p:spPr>
          <a:xfrm>
            <a:off x="1234440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03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-1064279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1531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1339664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1339664" y="30767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1339664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528066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094DCAD-441F-2B4E-900E-81092C35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722376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43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-1064279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1531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1339664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1339664" y="30767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1339664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528066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4C2D18B-1F16-134E-9C61-12CD55E9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0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-1064279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1531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1339664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1339664" y="30767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1339664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528066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4C2D18B-1F16-134E-9C61-12CD55E9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452360"/>
            <a:ext cx="10972800" cy="6858000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99B6C87-A441-E14B-A4BB-CC230CD7F6DF}"/>
              </a:ext>
            </a:extLst>
          </p:cNvPr>
          <p:cNvSpPr/>
          <p:nvPr/>
        </p:nvSpPr>
        <p:spPr>
          <a:xfrm>
            <a:off x="12176032" y="307364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182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-1064279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1531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1339664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1339664" y="3076739"/>
            <a:ext cx="972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1339664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528066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FD0708-B8D3-B24F-82CB-A55656A2CA1D}"/>
              </a:ext>
            </a:extLst>
          </p:cNvPr>
          <p:cNvSpPr/>
          <p:nvPr/>
        </p:nvSpPr>
        <p:spPr>
          <a:xfrm>
            <a:off x="6255292" y="307364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C677F48-36BE-0D4D-99AC-DB444E90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715518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-1064279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1531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1339664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1339664" y="3076739"/>
            <a:ext cx="972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1339664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528066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FD0708-B8D3-B24F-82CB-A55656A2CA1D}"/>
              </a:ext>
            </a:extLst>
          </p:cNvPr>
          <p:cNvSpPr/>
          <p:nvPr/>
        </p:nvSpPr>
        <p:spPr>
          <a:xfrm>
            <a:off x="6255292" y="307364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C0904CDC-A17A-DA48-B721-64D3E78E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-1064279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1531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1339664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1339664" y="3076739"/>
            <a:ext cx="972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1339664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528066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FD0708-B8D3-B24F-82CB-A55656A2CA1D}"/>
              </a:ext>
            </a:extLst>
          </p:cNvPr>
          <p:cNvSpPr/>
          <p:nvPr/>
        </p:nvSpPr>
        <p:spPr>
          <a:xfrm>
            <a:off x="6255292" y="307364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C0904CDC-A17A-DA48-B721-64D3E78E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995160"/>
            <a:ext cx="10972800" cy="6858000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4D18808-C43E-6045-950A-D69D2993E88B}"/>
              </a:ext>
            </a:extLst>
          </p:cNvPr>
          <p:cNvSpPr/>
          <p:nvPr/>
        </p:nvSpPr>
        <p:spPr>
          <a:xfrm>
            <a:off x="12081874" y="400402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045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-1064279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1531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1339664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1339664" y="3076739"/>
            <a:ext cx="972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1339664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528066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FD0708-B8D3-B24F-82CB-A55656A2CA1D}"/>
              </a:ext>
            </a:extLst>
          </p:cNvPr>
          <p:cNvSpPr/>
          <p:nvPr/>
        </p:nvSpPr>
        <p:spPr>
          <a:xfrm>
            <a:off x="6255292" y="307364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19520D-EBED-4542-9C2C-E58430782A6D}"/>
              </a:ext>
            </a:extLst>
          </p:cNvPr>
          <p:cNvSpPr/>
          <p:nvPr/>
        </p:nvSpPr>
        <p:spPr>
          <a:xfrm>
            <a:off x="4400914" y="400402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CB8B835-D36D-374F-B814-B8D6CDE5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-7227570"/>
            <a:ext cx="40894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4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-1064279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1531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1339664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1339664" y="3076739"/>
            <a:ext cx="972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1339664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528066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FD0708-B8D3-B24F-82CB-A55656A2CA1D}"/>
              </a:ext>
            </a:extLst>
          </p:cNvPr>
          <p:cNvSpPr/>
          <p:nvPr/>
        </p:nvSpPr>
        <p:spPr>
          <a:xfrm>
            <a:off x="6255292" y="307364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19520D-EBED-4542-9C2C-E58430782A6D}"/>
              </a:ext>
            </a:extLst>
          </p:cNvPr>
          <p:cNvSpPr/>
          <p:nvPr/>
        </p:nvSpPr>
        <p:spPr>
          <a:xfrm>
            <a:off x="4400914" y="400402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6B2E2EE-5451-B74A-AFE3-B5855B22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19050"/>
            <a:ext cx="40894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3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A29928E-8ED2-3049-AA86-8F7CADF0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7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-1064279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1531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1339664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1339664" y="3076739"/>
            <a:ext cx="972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1339664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528066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FD0708-B8D3-B24F-82CB-A55656A2CA1D}"/>
              </a:ext>
            </a:extLst>
          </p:cNvPr>
          <p:cNvSpPr/>
          <p:nvPr/>
        </p:nvSpPr>
        <p:spPr>
          <a:xfrm>
            <a:off x="6255292" y="307364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19520D-EBED-4542-9C2C-E58430782A6D}"/>
              </a:ext>
            </a:extLst>
          </p:cNvPr>
          <p:cNvSpPr/>
          <p:nvPr/>
        </p:nvSpPr>
        <p:spPr>
          <a:xfrm>
            <a:off x="4400914" y="400402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6B2E2EE-5451-B74A-AFE3-B5855B22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7928610"/>
            <a:ext cx="4089400" cy="681990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17A3CA5-78CE-0E49-9DBE-E8DD1D20EBDD}"/>
              </a:ext>
            </a:extLst>
          </p:cNvPr>
          <p:cNvSpPr/>
          <p:nvPr/>
        </p:nvSpPr>
        <p:spPr>
          <a:xfrm>
            <a:off x="-368670" y="7141337"/>
            <a:ext cx="13141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57140"/>
              </a:buClr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てるふの 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=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</a:t>
            </a:r>
            <a:r>
              <a:rPr lang="en-US" altLang="ja-JP" sz="48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≒ </a:t>
            </a:r>
            <a:r>
              <a:rPr lang="en-US" altLang="ja-JP" sz="48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Takahito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</a:t>
            </a:r>
            <a:r>
              <a:rPr lang="en-US" altLang="ja-JP" sz="48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Sueda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54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-1064279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1531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1339664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1339664" y="3076739"/>
            <a:ext cx="972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1339664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528066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FD0708-B8D3-B24F-82CB-A55656A2CA1D}"/>
              </a:ext>
            </a:extLst>
          </p:cNvPr>
          <p:cNvSpPr/>
          <p:nvPr/>
        </p:nvSpPr>
        <p:spPr>
          <a:xfrm>
            <a:off x="6255292" y="307364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19520D-EBED-4542-9C2C-E58430782A6D}"/>
              </a:ext>
            </a:extLst>
          </p:cNvPr>
          <p:cNvSpPr/>
          <p:nvPr/>
        </p:nvSpPr>
        <p:spPr>
          <a:xfrm>
            <a:off x="4400914" y="400402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32573FA-6883-BD4A-9593-3BEAFB2DCF1D}"/>
              </a:ext>
            </a:extLst>
          </p:cNvPr>
          <p:cNvSpPr/>
          <p:nvPr/>
        </p:nvSpPr>
        <p:spPr>
          <a:xfrm>
            <a:off x="-368670" y="5426837"/>
            <a:ext cx="13141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57140"/>
              </a:buClr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てるふの 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=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</a:t>
            </a:r>
            <a:r>
              <a:rPr lang="en-US" altLang="ja-JP" sz="48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≒ </a:t>
            </a:r>
            <a:r>
              <a:rPr lang="en-US" altLang="ja-JP" sz="48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Takahito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</a:t>
            </a:r>
            <a:r>
              <a:rPr lang="en-US" altLang="ja-JP" sz="48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Sueda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372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-11599096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-11599096" y="3076739"/>
            <a:ext cx="972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-11599096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-765810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FD0708-B8D3-B24F-82CB-A55656A2CA1D}"/>
              </a:ext>
            </a:extLst>
          </p:cNvPr>
          <p:cNvSpPr/>
          <p:nvPr/>
        </p:nvSpPr>
        <p:spPr>
          <a:xfrm>
            <a:off x="-6683468" y="307364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19520D-EBED-4542-9C2C-E58430782A6D}"/>
              </a:ext>
            </a:extLst>
          </p:cNvPr>
          <p:cNvSpPr/>
          <p:nvPr/>
        </p:nvSpPr>
        <p:spPr>
          <a:xfrm>
            <a:off x="-8537846" y="400402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69958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699584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699584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699584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1F69D49-1764-4140-AD56-B359F3AA4027}"/>
              </a:ext>
            </a:extLst>
          </p:cNvPr>
          <p:cNvSpPr/>
          <p:nvPr/>
        </p:nvSpPr>
        <p:spPr>
          <a:xfrm>
            <a:off x="-368670" y="7141337"/>
            <a:ext cx="13141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57140"/>
              </a:buClr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てるふの 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=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</a:t>
            </a:r>
            <a:r>
              <a:rPr lang="en-US" altLang="ja-JP" sz="48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≒ </a:t>
            </a:r>
            <a:r>
              <a:rPr lang="en-US" altLang="ja-JP" sz="48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Takahito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</a:t>
            </a:r>
            <a:r>
              <a:rPr lang="en-US" altLang="ja-JP" sz="48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Sueda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80B2A99-483C-414B-B8E6-AC1F24168B9C}"/>
              </a:ext>
            </a:extLst>
          </p:cNvPr>
          <p:cNvSpPr/>
          <p:nvPr/>
        </p:nvSpPr>
        <p:spPr>
          <a:xfrm>
            <a:off x="12311930" y="1264348"/>
            <a:ext cx="8810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テニス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3BF494C-55A8-1049-AE41-BD0C2D05D8C4}"/>
              </a:ext>
            </a:extLst>
          </p:cNvPr>
          <p:cNvSpPr/>
          <p:nvPr/>
        </p:nvSpPr>
        <p:spPr>
          <a:xfrm>
            <a:off x="12311930" y="2162619"/>
            <a:ext cx="11804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少林寺拳法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F039CD4-D1F0-6640-A445-75D8C423DF18}"/>
              </a:ext>
            </a:extLst>
          </p:cNvPr>
          <p:cNvSpPr/>
          <p:nvPr/>
        </p:nvSpPr>
        <p:spPr>
          <a:xfrm>
            <a:off x="12311930" y="3073646"/>
            <a:ext cx="9876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トランプ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98D4387-2456-A04C-985C-87F7BBAE0145}"/>
              </a:ext>
            </a:extLst>
          </p:cNvPr>
          <p:cNvSpPr/>
          <p:nvPr/>
        </p:nvSpPr>
        <p:spPr>
          <a:xfrm>
            <a:off x="12311930" y="4014458"/>
            <a:ext cx="846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DJ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836B87B-4411-F44A-8CB2-0D2D72BDB4D5}"/>
              </a:ext>
            </a:extLst>
          </p:cNvPr>
          <p:cNvSpPr/>
          <p:nvPr/>
        </p:nvSpPr>
        <p:spPr>
          <a:xfrm>
            <a:off x="12311930" y="4920241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卍浪費卍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325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CE8F51-4075-6E46-8569-7ACDACC3FB82}"/>
              </a:ext>
            </a:extLst>
          </p:cNvPr>
          <p:cNvSpPr/>
          <p:nvPr/>
        </p:nvSpPr>
        <p:spPr>
          <a:xfrm>
            <a:off x="-11599096" y="2165712"/>
            <a:ext cx="1001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Twitter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89412B-38CD-DB42-BCDA-4BBDD8377B2E}"/>
              </a:ext>
            </a:extLst>
          </p:cNvPr>
          <p:cNvSpPr/>
          <p:nvPr/>
        </p:nvSpPr>
        <p:spPr>
          <a:xfrm>
            <a:off x="-11599096" y="3076739"/>
            <a:ext cx="972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Instagram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811797-FE29-C94C-BC64-9850E254CC94}"/>
              </a:ext>
            </a:extLst>
          </p:cNvPr>
          <p:cNvSpPr/>
          <p:nvPr/>
        </p:nvSpPr>
        <p:spPr>
          <a:xfrm>
            <a:off x="-11599096" y="40175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Slack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75070F-6A5D-7D45-A87D-405EDD317E8D}"/>
              </a:ext>
            </a:extLst>
          </p:cNvPr>
          <p:cNvSpPr/>
          <p:nvPr/>
        </p:nvSpPr>
        <p:spPr>
          <a:xfrm>
            <a:off x="-7658100" y="2165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terfno_mai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FD0708-B8D3-B24F-82CB-A55656A2CA1D}"/>
              </a:ext>
            </a:extLst>
          </p:cNvPr>
          <p:cNvSpPr/>
          <p:nvPr/>
        </p:nvSpPr>
        <p:spPr>
          <a:xfrm>
            <a:off x="-6683468" y="307364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19520D-EBED-4542-9C2C-E58430782A6D}"/>
              </a:ext>
            </a:extLst>
          </p:cNvPr>
          <p:cNvSpPr/>
          <p:nvPr/>
        </p:nvSpPr>
        <p:spPr>
          <a:xfrm>
            <a:off x="-8537846" y="400402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@</a:t>
            </a:r>
            <a:r>
              <a:rPr lang="en-US" altLang="ja-JP" sz="60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Terfno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699585" y="-241301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699584" y="-151474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68979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699584" y="78036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FAF9706-6B58-124A-BCBF-0FD0FB5B2BB0}"/>
              </a:ext>
            </a:extLst>
          </p:cNvPr>
          <p:cNvSpPr/>
          <p:nvPr/>
        </p:nvSpPr>
        <p:spPr>
          <a:xfrm rot="5400000">
            <a:off x="-2131075" y="577481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8CE5EA3-F2E1-3C49-A061-A72BAC1A8ABF}"/>
              </a:ext>
            </a:extLst>
          </p:cNvPr>
          <p:cNvSpPr/>
          <p:nvPr/>
        </p:nvSpPr>
        <p:spPr>
          <a:xfrm>
            <a:off x="1499150" y="1264348"/>
            <a:ext cx="8810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テニス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417788B-0ADF-3241-BC4D-DA3C9A4BE287}"/>
              </a:ext>
            </a:extLst>
          </p:cNvPr>
          <p:cNvSpPr/>
          <p:nvPr/>
        </p:nvSpPr>
        <p:spPr>
          <a:xfrm>
            <a:off x="1499150" y="2162619"/>
            <a:ext cx="11804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少林寺拳法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0BA0E9-5975-C84E-8F8C-52770713DEF4}"/>
              </a:ext>
            </a:extLst>
          </p:cNvPr>
          <p:cNvSpPr/>
          <p:nvPr/>
        </p:nvSpPr>
        <p:spPr>
          <a:xfrm>
            <a:off x="1499150" y="3073646"/>
            <a:ext cx="9876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トランプ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85DF2E0-A472-3A44-A343-47E39FBB8FBB}"/>
              </a:ext>
            </a:extLst>
          </p:cNvPr>
          <p:cNvSpPr/>
          <p:nvPr/>
        </p:nvSpPr>
        <p:spPr>
          <a:xfrm>
            <a:off x="1499150" y="4014458"/>
            <a:ext cx="846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DJ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F1BA549-156E-0D45-95B5-373C98FD5375}"/>
              </a:ext>
            </a:extLst>
          </p:cNvPr>
          <p:cNvSpPr/>
          <p:nvPr/>
        </p:nvSpPr>
        <p:spPr>
          <a:xfrm>
            <a:off x="1499150" y="4920241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卍浪費卍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6146A0B-14E4-1246-AEDC-070EA69CF66D}"/>
              </a:ext>
            </a:extLst>
          </p:cNvPr>
          <p:cNvSpPr/>
          <p:nvPr/>
        </p:nvSpPr>
        <p:spPr>
          <a:xfrm>
            <a:off x="13854422" y="4906274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オレが経済を回す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CE5C679-F2A2-CB4F-90D8-BF7164656E18}"/>
              </a:ext>
            </a:extLst>
          </p:cNvPr>
          <p:cNvSpPr/>
          <p:nvPr/>
        </p:nvSpPr>
        <p:spPr>
          <a:xfrm>
            <a:off x="12246602" y="40080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最近できてない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7B480F6-885B-0844-A95A-7C919694F18B}"/>
              </a:ext>
            </a:extLst>
          </p:cNvPr>
          <p:cNvSpPr/>
          <p:nvPr/>
        </p:nvSpPr>
        <p:spPr>
          <a:xfrm>
            <a:off x="13854422" y="3071758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集める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触る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B379029-EE77-764A-B66F-226A747A281F}"/>
              </a:ext>
            </a:extLst>
          </p:cNvPr>
          <p:cNvSpPr/>
          <p:nvPr/>
        </p:nvSpPr>
        <p:spPr>
          <a:xfrm>
            <a:off x="14469652" y="2162619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黒帯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勝北支部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6AEB25E-709F-FA4C-8147-EBF13A9C9CEE}"/>
              </a:ext>
            </a:extLst>
          </p:cNvPr>
          <p:cNvSpPr/>
          <p:nvPr/>
        </p:nvSpPr>
        <p:spPr>
          <a:xfrm>
            <a:off x="13242298" y="12536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軟式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硬式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356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699585" y="-241301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699584" y="-151474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68979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699584" y="78036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FAF9706-6B58-124A-BCBF-0FD0FB5B2BB0}"/>
              </a:ext>
            </a:extLst>
          </p:cNvPr>
          <p:cNvSpPr/>
          <p:nvPr/>
        </p:nvSpPr>
        <p:spPr>
          <a:xfrm rot="5400000">
            <a:off x="-2131075" y="577481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8CE5EA3-F2E1-3C49-A061-A72BAC1A8ABF}"/>
              </a:ext>
            </a:extLst>
          </p:cNvPr>
          <p:cNvSpPr/>
          <p:nvPr/>
        </p:nvSpPr>
        <p:spPr>
          <a:xfrm>
            <a:off x="1499150" y="1264348"/>
            <a:ext cx="8810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テニス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417788B-0ADF-3241-BC4D-DA3C9A4BE287}"/>
              </a:ext>
            </a:extLst>
          </p:cNvPr>
          <p:cNvSpPr/>
          <p:nvPr/>
        </p:nvSpPr>
        <p:spPr>
          <a:xfrm>
            <a:off x="1499150" y="2162619"/>
            <a:ext cx="11804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少林寺拳法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0BA0E9-5975-C84E-8F8C-52770713DEF4}"/>
              </a:ext>
            </a:extLst>
          </p:cNvPr>
          <p:cNvSpPr/>
          <p:nvPr/>
        </p:nvSpPr>
        <p:spPr>
          <a:xfrm>
            <a:off x="1499150" y="3073646"/>
            <a:ext cx="9876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トランプ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85DF2E0-A472-3A44-A343-47E39FBB8FBB}"/>
              </a:ext>
            </a:extLst>
          </p:cNvPr>
          <p:cNvSpPr/>
          <p:nvPr/>
        </p:nvSpPr>
        <p:spPr>
          <a:xfrm>
            <a:off x="1499150" y="4014458"/>
            <a:ext cx="846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DJ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F1BA549-156E-0D45-95B5-373C98FD5375}"/>
              </a:ext>
            </a:extLst>
          </p:cNvPr>
          <p:cNvSpPr/>
          <p:nvPr/>
        </p:nvSpPr>
        <p:spPr>
          <a:xfrm>
            <a:off x="1499150" y="4920241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卍浪費卍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3CC2B13-3349-9C4C-A298-504743546661}"/>
              </a:ext>
            </a:extLst>
          </p:cNvPr>
          <p:cNvSpPr/>
          <p:nvPr/>
        </p:nvSpPr>
        <p:spPr>
          <a:xfrm>
            <a:off x="4372618" y="12536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軟式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硬式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1A2E540-FCED-C44D-AEB9-E3974F2EFF4F}"/>
              </a:ext>
            </a:extLst>
          </p:cNvPr>
          <p:cNvSpPr/>
          <p:nvPr/>
        </p:nvSpPr>
        <p:spPr>
          <a:xfrm>
            <a:off x="13854422" y="4906274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オレが経済を回す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3EB79DD-8D84-504F-AAD3-F3318D2CAF66}"/>
              </a:ext>
            </a:extLst>
          </p:cNvPr>
          <p:cNvSpPr/>
          <p:nvPr/>
        </p:nvSpPr>
        <p:spPr>
          <a:xfrm>
            <a:off x="12246602" y="40080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最近できてない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34A71DF-4BD1-CA4C-8484-B10D48C51EB0}"/>
              </a:ext>
            </a:extLst>
          </p:cNvPr>
          <p:cNvSpPr/>
          <p:nvPr/>
        </p:nvSpPr>
        <p:spPr>
          <a:xfrm>
            <a:off x="13854422" y="3071758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集める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触る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629AC21-4FAC-F54D-A579-CF8E8F73BCEF}"/>
              </a:ext>
            </a:extLst>
          </p:cNvPr>
          <p:cNvSpPr/>
          <p:nvPr/>
        </p:nvSpPr>
        <p:spPr>
          <a:xfrm>
            <a:off x="14469652" y="2162619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黒帯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勝北支部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466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699585" y="-241301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699584" y="-151474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68979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699584" y="78036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FAF9706-6B58-124A-BCBF-0FD0FB5B2BB0}"/>
              </a:ext>
            </a:extLst>
          </p:cNvPr>
          <p:cNvSpPr/>
          <p:nvPr/>
        </p:nvSpPr>
        <p:spPr>
          <a:xfrm rot="5400000">
            <a:off x="-2131075" y="577481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8CE5EA3-F2E1-3C49-A061-A72BAC1A8ABF}"/>
              </a:ext>
            </a:extLst>
          </p:cNvPr>
          <p:cNvSpPr/>
          <p:nvPr/>
        </p:nvSpPr>
        <p:spPr>
          <a:xfrm>
            <a:off x="1499150" y="1264348"/>
            <a:ext cx="8810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テニス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417788B-0ADF-3241-BC4D-DA3C9A4BE287}"/>
              </a:ext>
            </a:extLst>
          </p:cNvPr>
          <p:cNvSpPr/>
          <p:nvPr/>
        </p:nvSpPr>
        <p:spPr>
          <a:xfrm>
            <a:off x="1499150" y="2162619"/>
            <a:ext cx="11804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少林寺拳法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0BA0E9-5975-C84E-8F8C-52770713DEF4}"/>
              </a:ext>
            </a:extLst>
          </p:cNvPr>
          <p:cNvSpPr/>
          <p:nvPr/>
        </p:nvSpPr>
        <p:spPr>
          <a:xfrm>
            <a:off x="1499150" y="3073646"/>
            <a:ext cx="9876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トランプ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85DF2E0-A472-3A44-A343-47E39FBB8FBB}"/>
              </a:ext>
            </a:extLst>
          </p:cNvPr>
          <p:cNvSpPr/>
          <p:nvPr/>
        </p:nvSpPr>
        <p:spPr>
          <a:xfrm>
            <a:off x="1499150" y="4014458"/>
            <a:ext cx="846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DJ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F1BA549-156E-0D45-95B5-373C98FD5375}"/>
              </a:ext>
            </a:extLst>
          </p:cNvPr>
          <p:cNvSpPr/>
          <p:nvPr/>
        </p:nvSpPr>
        <p:spPr>
          <a:xfrm>
            <a:off x="1499150" y="4920241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卍浪費卍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771FBDF-563D-B64B-8676-A295F66FAF09}"/>
              </a:ext>
            </a:extLst>
          </p:cNvPr>
          <p:cNvSpPr/>
          <p:nvPr/>
        </p:nvSpPr>
        <p:spPr>
          <a:xfrm>
            <a:off x="5599972" y="2162619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黒帯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勝北支部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3CC2B13-3349-9C4C-A298-504743546661}"/>
              </a:ext>
            </a:extLst>
          </p:cNvPr>
          <p:cNvSpPr/>
          <p:nvPr/>
        </p:nvSpPr>
        <p:spPr>
          <a:xfrm>
            <a:off x="4372618" y="12536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軟式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硬式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7BF229-41ED-0941-BBF0-55E118CA16F5}"/>
              </a:ext>
            </a:extLst>
          </p:cNvPr>
          <p:cNvSpPr/>
          <p:nvPr/>
        </p:nvSpPr>
        <p:spPr>
          <a:xfrm>
            <a:off x="13854422" y="4906274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オレが経済を回す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646C4EB-0751-3E46-88B2-A2D1797B1A37}"/>
              </a:ext>
            </a:extLst>
          </p:cNvPr>
          <p:cNvSpPr/>
          <p:nvPr/>
        </p:nvSpPr>
        <p:spPr>
          <a:xfrm>
            <a:off x="12246602" y="40080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最近できてない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2156FC5-20E1-AA4C-B2F9-D63D79D746C9}"/>
              </a:ext>
            </a:extLst>
          </p:cNvPr>
          <p:cNvSpPr/>
          <p:nvPr/>
        </p:nvSpPr>
        <p:spPr>
          <a:xfrm>
            <a:off x="13854422" y="3071758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集める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触る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016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699585" y="-241301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699584" y="-151474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68979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699584" y="78036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FAF9706-6B58-124A-BCBF-0FD0FB5B2BB0}"/>
              </a:ext>
            </a:extLst>
          </p:cNvPr>
          <p:cNvSpPr/>
          <p:nvPr/>
        </p:nvSpPr>
        <p:spPr>
          <a:xfrm rot="5400000">
            <a:off x="-2131075" y="577481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8CE5EA3-F2E1-3C49-A061-A72BAC1A8ABF}"/>
              </a:ext>
            </a:extLst>
          </p:cNvPr>
          <p:cNvSpPr/>
          <p:nvPr/>
        </p:nvSpPr>
        <p:spPr>
          <a:xfrm>
            <a:off x="1499150" y="1264348"/>
            <a:ext cx="8810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テニス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417788B-0ADF-3241-BC4D-DA3C9A4BE287}"/>
              </a:ext>
            </a:extLst>
          </p:cNvPr>
          <p:cNvSpPr/>
          <p:nvPr/>
        </p:nvSpPr>
        <p:spPr>
          <a:xfrm>
            <a:off x="1499150" y="2162619"/>
            <a:ext cx="11804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少林寺拳法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0BA0E9-5975-C84E-8F8C-52770713DEF4}"/>
              </a:ext>
            </a:extLst>
          </p:cNvPr>
          <p:cNvSpPr/>
          <p:nvPr/>
        </p:nvSpPr>
        <p:spPr>
          <a:xfrm>
            <a:off x="1499150" y="3073646"/>
            <a:ext cx="9876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トランプ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85DF2E0-A472-3A44-A343-47E39FBB8FBB}"/>
              </a:ext>
            </a:extLst>
          </p:cNvPr>
          <p:cNvSpPr/>
          <p:nvPr/>
        </p:nvSpPr>
        <p:spPr>
          <a:xfrm>
            <a:off x="1499150" y="4014458"/>
            <a:ext cx="846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DJ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F1BA549-156E-0D45-95B5-373C98FD5375}"/>
              </a:ext>
            </a:extLst>
          </p:cNvPr>
          <p:cNvSpPr/>
          <p:nvPr/>
        </p:nvSpPr>
        <p:spPr>
          <a:xfrm>
            <a:off x="1499150" y="4920241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卍浪費卍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CADE80-B578-BC4A-A960-618D437FFFB6}"/>
              </a:ext>
            </a:extLst>
          </p:cNvPr>
          <p:cNvSpPr/>
          <p:nvPr/>
        </p:nvSpPr>
        <p:spPr>
          <a:xfrm>
            <a:off x="4984742" y="3071758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集める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触る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771FBDF-563D-B64B-8676-A295F66FAF09}"/>
              </a:ext>
            </a:extLst>
          </p:cNvPr>
          <p:cNvSpPr/>
          <p:nvPr/>
        </p:nvSpPr>
        <p:spPr>
          <a:xfrm>
            <a:off x="5599972" y="2162619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黒帯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勝北支部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3CC2B13-3349-9C4C-A298-504743546661}"/>
              </a:ext>
            </a:extLst>
          </p:cNvPr>
          <p:cNvSpPr/>
          <p:nvPr/>
        </p:nvSpPr>
        <p:spPr>
          <a:xfrm>
            <a:off x="4372618" y="12536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軟式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硬式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C8654C9-35D6-3A40-8965-95B7CE1CE455}"/>
              </a:ext>
            </a:extLst>
          </p:cNvPr>
          <p:cNvSpPr/>
          <p:nvPr/>
        </p:nvSpPr>
        <p:spPr>
          <a:xfrm>
            <a:off x="13854422" y="4906274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オレが経済を回す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8D30861-939E-D545-964D-D8E2589AACC2}"/>
              </a:ext>
            </a:extLst>
          </p:cNvPr>
          <p:cNvSpPr/>
          <p:nvPr/>
        </p:nvSpPr>
        <p:spPr>
          <a:xfrm>
            <a:off x="12246602" y="40080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最近できてない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826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699585" y="-241301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699584" y="-151474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68979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699584" y="78036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FAF9706-6B58-124A-BCBF-0FD0FB5B2BB0}"/>
              </a:ext>
            </a:extLst>
          </p:cNvPr>
          <p:cNvSpPr/>
          <p:nvPr/>
        </p:nvSpPr>
        <p:spPr>
          <a:xfrm rot="5400000">
            <a:off x="-2131075" y="577481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8CE5EA3-F2E1-3C49-A061-A72BAC1A8ABF}"/>
              </a:ext>
            </a:extLst>
          </p:cNvPr>
          <p:cNvSpPr/>
          <p:nvPr/>
        </p:nvSpPr>
        <p:spPr>
          <a:xfrm>
            <a:off x="1499150" y="1264348"/>
            <a:ext cx="8810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テニス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417788B-0ADF-3241-BC4D-DA3C9A4BE287}"/>
              </a:ext>
            </a:extLst>
          </p:cNvPr>
          <p:cNvSpPr/>
          <p:nvPr/>
        </p:nvSpPr>
        <p:spPr>
          <a:xfrm>
            <a:off x="1499150" y="2162619"/>
            <a:ext cx="11804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少林寺拳法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0BA0E9-5975-C84E-8F8C-52770713DEF4}"/>
              </a:ext>
            </a:extLst>
          </p:cNvPr>
          <p:cNvSpPr/>
          <p:nvPr/>
        </p:nvSpPr>
        <p:spPr>
          <a:xfrm>
            <a:off x="1499150" y="3073646"/>
            <a:ext cx="9876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トランプ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85DF2E0-A472-3A44-A343-47E39FBB8FBB}"/>
              </a:ext>
            </a:extLst>
          </p:cNvPr>
          <p:cNvSpPr/>
          <p:nvPr/>
        </p:nvSpPr>
        <p:spPr>
          <a:xfrm>
            <a:off x="1499150" y="4014458"/>
            <a:ext cx="846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DJ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F1BA549-156E-0D45-95B5-373C98FD5375}"/>
              </a:ext>
            </a:extLst>
          </p:cNvPr>
          <p:cNvSpPr/>
          <p:nvPr/>
        </p:nvSpPr>
        <p:spPr>
          <a:xfrm>
            <a:off x="1499150" y="4920241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卍浪費卍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687910E-7BBC-2441-8AC0-4FC37DCB0984}"/>
              </a:ext>
            </a:extLst>
          </p:cNvPr>
          <p:cNvSpPr/>
          <p:nvPr/>
        </p:nvSpPr>
        <p:spPr>
          <a:xfrm>
            <a:off x="3376922" y="40080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最近できてない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CADE80-B578-BC4A-A960-618D437FFFB6}"/>
              </a:ext>
            </a:extLst>
          </p:cNvPr>
          <p:cNvSpPr/>
          <p:nvPr/>
        </p:nvSpPr>
        <p:spPr>
          <a:xfrm>
            <a:off x="4984742" y="3071758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集める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触る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771FBDF-563D-B64B-8676-A295F66FAF09}"/>
              </a:ext>
            </a:extLst>
          </p:cNvPr>
          <p:cNvSpPr/>
          <p:nvPr/>
        </p:nvSpPr>
        <p:spPr>
          <a:xfrm>
            <a:off x="5599972" y="2162619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黒帯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勝北支部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3CC2B13-3349-9C4C-A298-504743546661}"/>
              </a:ext>
            </a:extLst>
          </p:cNvPr>
          <p:cNvSpPr/>
          <p:nvPr/>
        </p:nvSpPr>
        <p:spPr>
          <a:xfrm>
            <a:off x="4372618" y="12536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軟式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硬式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B3A98855-F4B8-9C46-9449-5785B7611BA1}"/>
              </a:ext>
            </a:extLst>
          </p:cNvPr>
          <p:cNvSpPr/>
          <p:nvPr/>
        </p:nvSpPr>
        <p:spPr>
          <a:xfrm>
            <a:off x="13854422" y="4906274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オレが経済を回す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784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699585" y="-241301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699584" y="-151474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68979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699584" y="78036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FAF9706-6B58-124A-BCBF-0FD0FB5B2BB0}"/>
              </a:ext>
            </a:extLst>
          </p:cNvPr>
          <p:cNvSpPr/>
          <p:nvPr/>
        </p:nvSpPr>
        <p:spPr>
          <a:xfrm rot="5400000">
            <a:off x="-2131075" y="577481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8CE5EA3-F2E1-3C49-A061-A72BAC1A8ABF}"/>
              </a:ext>
            </a:extLst>
          </p:cNvPr>
          <p:cNvSpPr/>
          <p:nvPr/>
        </p:nvSpPr>
        <p:spPr>
          <a:xfrm>
            <a:off x="1499150" y="1264348"/>
            <a:ext cx="8810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テニス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417788B-0ADF-3241-BC4D-DA3C9A4BE287}"/>
              </a:ext>
            </a:extLst>
          </p:cNvPr>
          <p:cNvSpPr/>
          <p:nvPr/>
        </p:nvSpPr>
        <p:spPr>
          <a:xfrm>
            <a:off x="1499150" y="2162619"/>
            <a:ext cx="11804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少林寺拳法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A0BA0E9-5975-C84E-8F8C-52770713DEF4}"/>
              </a:ext>
            </a:extLst>
          </p:cNvPr>
          <p:cNvSpPr/>
          <p:nvPr/>
        </p:nvSpPr>
        <p:spPr>
          <a:xfrm>
            <a:off x="1499150" y="3073646"/>
            <a:ext cx="9876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トランプ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85DF2E0-A472-3A44-A343-47E39FBB8FBB}"/>
              </a:ext>
            </a:extLst>
          </p:cNvPr>
          <p:cNvSpPr/>
          <p:nvPr/>
        </p:nvSpPr>
        <p:spPr>
          <a:xfrm>
            <a:off x="1499150" y="4014458"/>
            <a:ext cx="846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DJ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F1BA549-156E-0D45-95B5-373C98FD5375}"/>
              </a:ext>
            </a:extLst>
          </p:cNvPr>
          <p:cNvSpPr/>
          <p:nvPr/>
        </p:nvSpPr>
        <p:spPr>
          <a:xfrm>
            <a:off x="1499150" y="4920241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卍浪費卍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5BE519-6608-C144-A5CA-AB44508469D7}"/>
              </a:ext>
            </a:extLst>
          </p:cNvPr>
          <p:cNvSpPr/>
          <p:nvPr/>
        </p:nvSpPr>
        <p:spPr>
          <a:xfrm>
            <a:off x="4984742" y="4906274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オレが経済を回す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687910E-7BBC-2441-8AC0-4FC37DCB0984}"/>
              </a:ext>
            </a:extLst>
          </p:cNvPr>
          <p:cNvSpPr/>
          <p:nvPr/>
        </p:nvSpPr>
        <p:spPr>
          <a:xfrm>
            <a:off x="3376922" y="40080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最近できてない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CADE80-B578-BC4A-A960-618D437FFFB6}"/>
              </a:ext>
            </a:extLst>
          </p:cNvPr>
          <p:cNvSpPr/>
          <p:nvPr/>
        </p:nvSpPr>
        <p:spPr>
          <a:xfrm>
            <a:off x="4984742" y="3071758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集める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触る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771FBDF-563D-B64B-8676-A295F66FAF09}"/>
              </a:ext>
            </a:extLst>
          </p:cNvPr>
          <p:cNvSpPr/>
          <p:nvPr/>
        </p:nvSpPr>
        <p:spPr>
          <a:xfrm>
            <a:off x="5599972" y="2162619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黒帯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勝北支部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3CC2B13-3349-9C4C-A298-504743546661}"/>
              </a:ext>
            </a:extLst>
          </p:cNvPr>
          <p:cNvSpPr/>
          <p:nvPr/>
        </p:nvSpPr>
        <p:spPr>
          <a:xfrm>
            <a:off x="4372618" y="1253603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軟式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硬式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486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69958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699584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699584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699584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E9A1556-0BCD-B345-B16E-A1CDBBC4A69E}"/>
              </a:ext>
            </a:extLst>
          </p:cNvPr>
          <p:cNvSpPr/>
          <p:nvPr/>
        </p:nvSpPr>
        <p:spPr>
          <a:xfrm>
            <a:off x="1499150" y="6887908"/>
            <a:ext cx="8810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テニス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E2102099-58CA-5D40-A174-50842BD376F4}"/>
              </a:ext>
            </a:extLst>
          </p:cNvPr>
          <p:cNvSpPr/>
          <p:nvPr/>
        </p:nvSpPr>
        <p:spPr>
          <a:xfrm>
            <a:off x="1499150" y="7786179"/>
            <a:ext cx="11804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少林寺拳法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50FECED-87E8-234E-ADC4-D4CFD95D0FE4}"/>
              </a:ext>
            </a:extLst>
          </p:cNvPr>
          <p:cNvSpPr/>
          <p:nvPr/>
        </p:nvSpPr>
        <p:spPr>
          <a:xfrm>
            <a:off x="1499150" y="8697206"/>
            <a:ext cx="9876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トランプ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9C5DB02-A682-0341-B4E7-8516BE0AA526}"/>
              </a:ext>
            </a:extLst>
          </p:cNvPr>
          <p:cNvSpPr/>
          <p:nvPr/>
        </p:nvSpPr>
        <p:spPr>
          <a:xfrm>
            <a:off x="1499150" y="9638018"/>
            <a:ext cx="8467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DJ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15381DD-C5E6-7949-9167-71FD030141D7}"/>
              </a:ext>
            </a:extLst>
          </p:cNvPr>
          <p:cNvSpPr/>
          <p:nvPr/>
        </p:nvSpPr>
        <p:spPr>
          <a:xfrm>
            <a:off x="1499150" y="10543801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卍浪費卍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6E688ED-9ACE-5148-B221-F8AA79313C58}"/>
              </a:ext>
            </a:extLst>
          </p:cNvPr>
          <p:cNvSpPr/>
          <p:nvPr/>
        </p:nvSpPr>
        <p:spPr>
          <a:xfrm>
            <a:off x="4984742" y="-877306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オレが経済を回す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327DD9A-3194-A446-8D14-064E77A33BEB}"/>
              </a:ext>
            </a:extLst>
          </p:cNvPr>
          <p:cNvSpPr/>
          <p:nvPr/>
        </p:nvSpPr>
        <p:spPr>
          <a:xfrm>
            <a:off x="3376922" y="-1775577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最近できてない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46CCC75-B454-E540-B55D-07916AB2AFCF}"/>
              </a:ext>
            </a:extLst>
          </p:cNvPr>
          <p:cNvSpPr/>
          <p:nvPr/>
        </p:nvSpPr>
        <p:spPr>
          <a:xfrm>
            <a:off x="4984742" y="-2711822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集める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触る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EE45030D-8E6D-7542-9057-1EB4E7BA4461}"/>
              </a:ext>
            </a:extLst>
          </p:cNvPr>
          <p:cNvSpPr/>
          <p:nvPr/>
        </p:nvSpPr>
        <p:spPr>
          <a:xfrm>
            <a:off x="5599972" y="-3620961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黒帯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勝北支部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B1FF38C-33FE-C149-8BFC-4D7EADC350EC}"/>
              </a:ext>
            </a:extLst>
          </p:cNvPr>
          <p:cNvSpPr/>
          <p:nvPr/>
        </p:nvSpPr>
        <p:spPr>
          <a:xfrm>
            <a:off x="4372618" y="-4529977"/>
            <a:ext cx="1127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(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軟式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硬式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)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3939006" y="389466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39118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10503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A29928E-8ED2-3049-AA86-8F7CADF0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4774" y="-3665234"/>
            <a:ext cx="22701548" cy="141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0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7AE4A8-9393-CF46-8AA5-A9D2F2C5669A}"/>
              </a:ext>
            </a:extLst>
          </p:cNvPr>
          <p:cNvSpPr/>
          <p:nvPr/>
        </p:nvSpPr>
        <p:spPr>
          <a:xfrm>
            <a:off x="12255087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AF449FE-1FC1-C64B-BF1D-833AF0734BCA}"/>
              </a:ext>
            </a:extLst>
          </p:cNvPr>
          <p:cNvSpPr/>
          <p:nvPr/>
        </p:nvSpPr>
        <p:spPr>
          <a:xfrm>
            <a:off x="12255087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40570D9-D66A-734F-A83C-46959BFB71A7}"/>
              </a:ext>
            </a:extLst>
          </p:cNvPr>
          <p:cNvSpPr/>
          <p:nvPr/>
        </p:nvSpPr>
        <p:spPr>
          <a:xfrm>
            <a:off x="12255087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C1800B2-057B-3744-8499-9DF496543924}"/>
              </a:ext>
            </a:extLst>
          </p:cNvPr>
          <p:cNvSpPr/>
          <p:nvPr/>
        </p:nvSpPr>
        <p:spPr>
          <a:xfrm>
            <a:off x="12255087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99F41B5-BA6D-A94D-A7BC-73165215A70B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7608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9B34CFD-D5D6-E944-B909-E3E01A5F1AD6}"/>
              </a:ext>
            </a:extLst>
          </p:cNvPr>
          <p:cNvSpPr/>
          <p:nvPr/>
        </p:nvSpPr>
        <p:spPr>
          <a:xfrm>
            <a:off x="12255087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993FF7D-1C90-4C4F-AD0A-7F9377F4A5C5}"/>
              </a:ext>
            </a:extLst>
          </p:cNvPr>
          <p:cNvSpPr/>
          <p:nvPr/>
        </p:nvSpPr>
        <p:spPr>
          <a:xfrm>
            <a:off x="12255087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2C8AED2-C89E-1546-9E2F-CADBEDD103CA}"/>
              </a:ext>
            </a:extLst>
          </p:cNvPr>
          <p:cNvSpPr/>
          <p:nvPr/>
        </p:nvSpPr>
        <p:spPr>
          <a:xfrm>
            <a:off x="12255087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860EF41E-B526-DB42-A560-A5B7C651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-712693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9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9B34CFD-D5D6-E944-B909-E3E01A5F1AD6}"/>
              </a:ext>
            </a:extLst>
          </p:cNvPr>
          <p:cNvSpPr/>
          <p:nvPr/>
        </p:nvSpPr>
        <p:spPr>
          <a:xfrm>
            <a:off x="12255087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993FF7D-1C90-4C4F-AD0A-7F9377F4A5C5}"/>
              </a:ext>
            </a:extLst>
          </p:cNvPr>
          <p:cNvSpPr/>
          <p:nvPr/>
        </p:nvSpPr>
        <p:spPr>
          <a:xfrm>
            <a:off x="12255087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2C8AED2-C89E-1546-9E2F-CADBEDD103CA}"/>
              </a:ext>
            </a:extLst>
          </p:cNvPr>
          <p:cNvSpPr/>
          <p:nvPr/>
        </p:nvSpPr>
        <p:spPr>
          <a:xfrm>
            <a:off x="12255087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177E754-1CE7-7F48-9F1E-9CFF55C9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9B34CFD-D5D6-E944-B909-E3E01A5F1AD6}"/>
              </a:ext>
            </a:extLst>
          </p:cNvPr>
          <p:cNvSpPr/>
          <p:nvPr/>
        </p:nvSpPr>
        <p:spPr>
          <a:xfrm>
            <a:off x="12255087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993FF7D-1C90-4C4F-AD0A-7F9377F4A5C5}"/>
              </a:ext>
            </a:extLst>
          </p:cNvPr>
          <p:cNvSpPr/>
          <p:nvPr/>
        </p:nvSpPr>
        <p:spPr>
          <a:xfrm>
            <a:off x="12255087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2C8AED2-C89E-1546-9E2F-CADBEDD103CA}"/>
              </a:ext>
            </a:extLst>
          </p:cNvPr>
          <p:cNvSpPr/>
          <p:nvPr/>
        </p:nvSpPr>
        <p:spPr>
          <a:xfrm>
            <a:off x="12255087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177E754-1CE7-7F48-9F1E-9CFF55C9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56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4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993FF7D-1C90-4C4F-AD0A-7F9377F4A5C5}"/>
              </a:ext>
            </a:extLst>
          </p:cNvPr>
          <p:cNvSpPr/>
          <p:nvPr/>
        </p:nvSpPr>
        <p:spPr>
          <a:xfrm>
            <a:off x="12255087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2C8AED2-C89E-1546-9E2F-CADBEDD103CA}"/>
              </a:ext>
            </a:extLst>
          </p:cNvPr>
          <p:cNvSpPr/>
          <p:nvPr/>
        </p:nvSpPr>
        <p:spPr>
          <a:xfrm>
            <a:off x="12255087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73CBF6C-DD12-634C-96C0-4AA1F2971C8A}"/>
              </a:ext>
            </a:extLst>
          </p:cNvPr>
          <p:cNvSpPr/>
          <p:nvPr/>
        </p:nvSpPr>
        <p:spPr>
          <a:xfrm>
            <a:off x="699584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4E00B6D-D274-4D45-A9E5-0C56B0B6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67000" y="-6108321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6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993FF7D-1C90-4C4F-AD0A-7F9377F4A5C5}"/>
              </a:ext>
            </a:extLst>
          </p:cNvPr>
          <p:cNvSpPr/>
          <p:nvPr/>
        </p:nvSpPr>
        <p:spPr>
          <a:xfrm>
            <a:off x="12255087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2C8AED2-C89E-1546-9E2F-CADBEDD103CA}"/>
              </a:ext>
            </a:extLst>
          </p:cNvPr>
          <p:cNvSpPr/>
          <p:nvPr/>
        </p:nvSpPr>
        <p:spPr>
          <a:xfrm>
            <a:off x="12255087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73CBF6C-DD12-634C-96C0-4AA1F2971C8A}"/>
              </a:ext>
            </a:extLst>
          </p:cNvPr>
          <p:cNvSpPr/>
          <p:nvPr/>
        </p:nvSpPr>
        <p:spPr>
          <a:xfrm>
            <a:off x="699584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FE29D7-FE5A-6243-B069-E27830AB6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0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993FF7D-1C90-4C4F-AD0A-7F9377F4A5C5}"/>
              </a:ext>
            </a:extLst>
          </p:cNvPr>
          <p:cNvSpPr/>
          <p:nvPr/>
        </p:nvSpPr>
        <p:spPr>
          <a:xfrm>
            <a:off x="12255087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2C8AED2-C89E-1546-9E2F-CADBEDD103CA}"/>
              </a:ext>
            </a:extLst>
          </p:cNvPr>
          <p:cNvSpPr/>
          <p:nvPr/>
        </p:nvSpPr>
        <p:spPr>
          <a:xfrm>
            <a:off x="12255087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73CBF6C-DD12-634C-96C0-4AA1F2971C8A}"/>
              </a:ext>
            </a:extLst>
          </p:cNvPr>
          <p:cNvSpPr/>
          <p:nvPr/>
        </p:nvSpPr>
        <p:spPr>
          <a:xfrm>
            <a:off x="699584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FE29D7-FE5A-6243-B069-E27830AB6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757207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7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2C8AED2-C89E-1546-9E2F-CADBEDD103CA}"/>
              </a:ext>
            </a:extLst>
          </p:cNvPr>
          <p:cNvSpPr/>
          <p:nvPr/>
        </p:nvSpPr>
        <p:spPr>
          <a:xfrm>
            <a:off x="12255087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73CBF6C-DD12-634C-96C0-4AA1F2971C8A}"/>
              </a:ext>
            </a:extLst>
          </p:cNvPr>
          <p:cNvSpPr/>
          <p:nvPr/>
        </p:nvSpPr>
        <p:spPr>
          <a:xfrm>
            <a:off x="699584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C34124-5D94-F947-8BC8-1E559267E267}"/>
              </a:ext>
            </a:extLst>
          </p:cNvPr>
          <p:cNvSpPr/>
          <p:nvPr/>
        </p:nvSpPr>
        <p:spPr>
          <a:xfrm>
            <a:off x="699584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A533B2-4424-C947-85E5-4B0DD5C5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-6965573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1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2C8AED2-C89E-1546-9E2F-CADBEDD103CA}"/>
              </a:ext>
            </a:extLst>
          </p:cNvPr>
          <p:cNvSpPr/>
          <p:nvPr/>
        </p:nvSpPr>
        <p:spPr>
          <a:xfrm>
            <a:off x="12255087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73CBF6C-DD12-634C-96C0-4AA1F2971C8A}"/>
              </a:ext>
            </a:extLst>
          </p:cNvPr>
          <p:cNvSpPr/>
          <p:nvPr/>
        </p:nvSpPr>
        <p:spPr>
          <a:xfrm>
            <a:off x="699584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C34124-5D94-F947-8BC8-1E559267E267}"/>
              </a:ext>
            </a:extLst>
          </p:cNvPr>
          <p:cNvSpPr/>
          <p:nvPr/>
        </p:nvSpPr>
        <p:spPr>
          <a:xfrm>
            <a:off x="699584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35BFEFE-6625-DE4A-8FB1-3FC73122E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5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2C8AED2-C89E-1546-9E2F-CADBEDD103CA}"/>
              </a:ext>
            </a:extLst>
          </p:cNvPr>
          <p:cNvSpPr/>
          <p:nvPr/>
        </p:nvSpPr>
        <p:spPr>
          <a:xfrm>
            <a:off x="12255087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73CBF6C-DD12-634C-96C0-4AA1F2971C8A}"/>
              </a:ext>
            </a:extLst>
          </p:cNvPr>
          <p:cNvSpPr/>
          <p:nvPr/>
        </p:nvSpPr>
        <p:spPr>
          <a:xfrm>
            <a:off x="699584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C34124-5D94-F947-8BC8-1E559267E267}"/>
              </a:ext>
            </a:extLst>
          </p:cNvPr>
          <p:cNvSpPr/>
          <p:nvPr/>
        </p:nvSpPr>
        <p:spPr>
          <a:xfrm>
            <a:off x="699584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35BFEFE-6625-DE4A-8FB1-3FC73122E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08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7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BCEFAE9-E6AE-7649-8B7D-ACA595021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4774" y="-3665234"/>
            <a:ext cx="22701548" cy="141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73CBF6C-DD12-634C-96C0-4AA1F2971C8A}"/>
              </a:ext>
            </a:extLst>
          </p:cNvPr>
          <p:cNvSpPr/>
          <p:nvPr/>
        </p:nvSpPr>
        <p:spPr>
          <a:xfrm>
            <a:off x="699584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C34124-5D94-F947-8BC8-1E559267E267}"/>
              </a:ext>
            </a:extLst>
          </p:cNvPr>
          <p:cNvSpPr/>
          <p:nvPr/>
        </p:nvSpPr>
        <p:spPr>
          <a:xfrm>
            <a:off x="699584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C1BDD86-4DA1-5443-8F02-A8791DF48BB7}"/>
              </a:ext>
            </a:extLst>
          </p:cNvPr>
          <p:cNvSpPr/>
          <p:nvPr/>
        </p:nvSpPr>
        <p:spPr>
          <a:xfrm>
            <a:off x="699584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A9D9CF94-5053-624F-97BA-DB089AFA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-7019359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8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73CBF6C-DD12-634C-96C0-4AA1F2971C8A}"/>
              </a:ext>
            </a:extLst>
          </p:cNvPr>
          <p:cNvSpPr/>
          <p:nvPr/>
        </p:nvSpPr>
        <p:spPr>
          <a:xfrm>
            <a:off x="699584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C34124-5D94-F947-8BC8-1E559267E267}"/>
              </a:ext>
            </a:extLst>
          </p:cNvPr>
          <p:cNvSpPr/>
          <p:nvPr/>
        </p:nvSpPr>
        <p:spPr>
          <a:xfrm>
            <a:off x="699584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C1BDD86-4DA1-5443-8F02-A8791DF48BB7}"/>
              </a:ext>
            </a:extLst>
          </p:cNvPr>
          <p:cNvSpPr/>
          <p:nvPr/>
        </p:nvSpPr>
        <p:spPr>
          <a:xfrm>
            <a:off x="699584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B27E98A-9293-5046-927F-13AEC1B8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4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0ECB7A5-61EF-CD4E-A1D2-2965E43E68E3}"/>
              </a:ext>
            </a:extLst>
          </p:cNvPr>
          <p:cNvSpPr/>
          <p:nvPr/>
        </p:nvSpPr>
        <p:spPr>
          <a:xfrm>
            <a:off x="12255087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たけのこの里派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73CBF6C-DD12-634C-96C0-4AA1F2971C8A}"/>
              </a:ext>
            </a:extLst>
          </p:cNvPr>
          <p:cNvSpPr/>
          <p:nvPr/>
        </p:nvSpPr>
        <p:spPr>
          <a:xfrm>
            <a:off x="699584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C34124-5D94-F947-8BC8-1E559267E267}"/>
              </a:ext>
            </a:extLst>
          </p:cNvPr>
          <p:cNvSpPr/>
          <p:nvPr/>
        </p:nvSpPr>
        <p:spPr>
          <a:xfrm>
            <a:off x="699584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C1BDD86-4DA1-5443-8F02-A8791DF48BB7}"/>
              </a:ext>
            </a:extLst>
          </p:cNvPr>
          <p:cNvSpPr/>
          <p:nvPr/>
        </p:nvSpPr>
        <p:spPr>
          <a:xfrm>
            <a:off x="699584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B27E98A-9293-5046-927F-13AEC1B8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41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205141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ABEAC79-89D8-684C-9468-2F7679FBFC06}"/>
              </a:ext>
            </a:extLst>
          </p:cNvPr>
          <p:cNvSpPr/>
          <p:nvPr/>
        </p:nvSpPr>
        <p:spPr>
          <a:xfrm>
            <a:off x="699584" y="282038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DEE951-6269-5D4E-ABF6-A27B33AECA13}"/>
              </a:ext>
            </a:extLst>
          </p:cNvPr>
          <p:cNvSpPr/>
          <p:nvPr/>
        </p:nvSpPr>
        <p:spPr>
          <a:xfrm>
            <a:off x="699584" y="35893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1524B41-DD3C-EC4D-8A31-2D8E5B7C82EA}"/>
              </a:ext>
            </a:extLst>
          </p:cNvPr>
          <p:cNvSpPr/>
          <p:nvPr/>
        </p:nvSpPr>
        <p:spPr>
          <a:xfrm>
            <a:off x="699584" y="4358333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F81B59D-B20D-F34E-B015-251CE9BA69AE}"/>
              </a:ext>
            </a:extLst>
          </p:cNvPr>
          <p:cNvSpPr/>
          <p:nvPr/>
        </p:nvSpPr>
        <p:spPr>
          <a:xfrm>
            <a:off x="699584" y="51273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たけのこの里派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990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705371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ABEAC79-89D8-684C-9468-2F7679FBFC06}"/>
              </a:ext>
            </a:extLst>
          </p:cNvPr>
          <p:cNvSpPr/>
          <p:nvPr/>
        </p:nvSpPr>
        <p:spPr>
          <a:xfrm>
            <a:off x="699584" y="782269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DEE951-6269-5D4E-ABF6-A27B33AECA13}"/>
              </a:ext>
            </a:extLst>
          </p:cNvPr>
          <p:cNvSpPr/>
          <p:nvPr/>
        </p:nvSpPr>
        <p:spPr>
          <a:xfrm>
            <a:off x="699584" y="859166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1524B41-DD3C-EC4D-8A31-2D8E5B7C82EA}"/>
              </a:ext>
            </a:extLst>
          </p:cNvPr>
          <p:cNvSpPr/>
          <p:nvPr/>
        </p:nvSpPr>
        <p:spPr>
          <a:xfrm>
            <a:off x="699584" y="9360637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F81B59D-B20D-F34E-B015-251CE9BA69AE}"/>
              </a:ext>
            </a:extLst>
          </p:cNvPr>
          <p:cNvSpPr/>
          <p:nvPr/>
        </p:nvSpPr>
        <p:spPr>
          <a:xfrm>
            <a:off x="699584" y="1012961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たけのこの里派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6DC7781-B3CF-AD43-9335-24A421E1C7F1}"/>
              </a:ext>
            </a:extLst>
          </p:cNvPr>
          <p:cNvSpPr/>
          <p:nvPr/>
        </p:nvSpPr>
        <p:spPr>
          <a:xfrm>
            <a:off x="12723326" y="218588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痛い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辛い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苦い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650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FFB2D7-43F0-E44E-B6CB-2C63F0B6682F}"/>
              </a:ext>
            </a:extLst>
          </p:cNvPr>
          <p:cNvSpPr/>
          <p:nvPr/>
        </p:nvSpPr>
        <p:spPr>
          <a:xfrm>
            <a:off x="699584" y="705371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甘い物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ABEAC79-89D8-684C-9468-2F7679FBFC06}"/>
              </a:ext>
            </a:extLst>
          </p:cNvPr>
          <p:cNvSpPr/>
          <p:nvPr/>
        </p:nvSpPr>
        <p:spPr>
          <a:xfrm>
            <a:off x="699584" y="782269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浅草の標識の裏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CDEE951-6269-5D4E-ABF6-A27B33AECA13}"/>
              </a:ext>
            </a:extLst>
          </p:cNvPr>
          <p:cNvSpPr/>
          <p:nvPr/>
        </p:nvSpPr>
        <p:spPr>
          <a:xfrm>
            <a:off x="699584" y="859166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コーヒーより紅茶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1524B41-DD3C-EC4D-8A31-2D8E5B7C82EA}"/>
              </a:ext>
            </a:extLst>
          </p:cNvPr>
          <p:cNvSpPr/>
          <p:nvPr/>
        </p:nvSpPr>
        <p:spPr>
          <a:xfrm>
            <a:off x="699584" y="9360637"/>
            <a:ext cx="682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モンスターエナジー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F81B59D-B20D-F34E-B015-251CE9BA69AE}"/>
              </a:ext>
            </a:extLst>
          </p:cNvPr>
          <p:cNvSpPr/>
          <p:nvPr/>
        </p:nvSpPr>
        <p:spPr>
          <a:xfrm>
            <a:off x="699584" y="1012961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たけのこの里派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FE82AD9-87CC-0E4F-B32B-0A24783AF426}"/>
              </a:ext>
            </a:extLst>
          </p:cNvPr>
          <p:cNvSpPr/>
          <p:nvPr/>
        </p:nvSpPr>
        <p:spPr>
          <a:xfrm>
            <a:off x="5838435" y="218588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痛い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辛い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苦い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238C94E-2BCC-E041-B77E-8944446D0658}"/>
              </a:ext>
            </a:extLst>
          </p:cNvPr>
          <p:cNvSpPr/>
          <p:nvPr/>
        </p:nvSpPr>
        <p:spPr>
          <a:xfrm>
            <a:off x="12535064" y="311205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きのこ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241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613555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6135556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6135556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-6135556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6567906" y="10750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74779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FE82AD9-87CC-0E4F-B32B-0A24783AF426}"/>
              </a:ext>
            </a:extLst>
          </p:cNvPr>
          <p:cNvSpPr/>
          <p:nvPr/>
        </p:nvSpPr>
        <p:spPr>
          <a:xfrm>
            <a:off x="5838435" y="218588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痛い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辛い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苦い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C8455DC-17B8-4946-8594-7F0BBBE038A1}"/>
              </a:ext>
            </a:extLst>
          </p:cNvPr>
          <p:cNvSpPr/>
          <p:nvPr/>
        </p:nvSpPr>
        <p:spPr>
          <a:xfrm>
            <a:off x="5838435" y="3112058"/>
            <a:ext cx="6096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11500" b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きのこ</a:t>
            </a:r>
            <a:endParaRPr lang="en-US" altLang="ja-JP" sz="11500" b="1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5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699585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699584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699584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C70AE83-B991-444B-9CB6-A3B34FD74FDF}"/>
              </a:ext>
            </a:extLst>
          </p:cNvPr>
          <p:cNvSpPr/>
          <p:nvPr/>
        </p:nvSpPr>
        <p:spPr>
          <a:xfrm>
            <a:off x="699584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>
            <a:off x="699584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064F151-28BD-884C-BDD9-7F4240C6757E}"/>
              </a:ext>
            </a:extLst>
          </p:cNvPr>
          <p:cNvSpPr/>
          <p:nvPr/>
        </p:nvSpPr>
        <p:spPr>
          <a:xfrm>
            <a:off x="3939006" y="389466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dislike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A7A14D-5B7B-264A-A55F-0C9BF30D0C4C}"/>
              </a:ext>
            </a:extLst>
          </p:cNvPr>
          <p:cNvSpPr/>
          <p:nvPr/>
        </p:nvSpPr>
        <p:spPr>
          <a:xfrm>
            <a:off x="3116580" y="39118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&amp;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E78840D-5DD8-564B-97CA-152BEC88869F}"/>
              </a:ext>
            </a:extLst>
          </p:cNvPr>
          <p:cNvSpPr/>
          <p:nvPr/>
        </p:nvSpPr>
        <p:spPr>
          <a:xfrm>
            <a:off x="5838435" y="-316604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痛い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辛い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苦い</a:t>
            </a:r>
            <a:endParaRPr lang="en-US" altLang="ja-JP" sz="4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C8619F3-E0B9-FA41-8A33-E34F7B47E677}"/>
              </a:ext>
            </a:extLst>
          </p:cNvPr>
          <p:cNvSpPr/>
          <p:nvPr/>
        </p:nvSpPr>
        <p:spPr>
          <a:xfrm>
            <a:off x="5838435" y="-2239866"/>
            <a:ext cx="6096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ja-JP" altLang="en-US" sz="11500" b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きのこ</a:t>
            </a:r>
            <a:endParaRPr lang="en-US" altLang="ja-JP" sz="11500" b="1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937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8847824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8847825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8847825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 rot="10800000">
            <a:off x="5701890" y="532002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20BABFB-F693-A749-AEB5-42624D8EDBFC}"/>
              </a:ext>
            </a:extLst>
          </p:cNvPr>
          <p:cNvSpPr/>
          <p:nvPr/>
        </p:nvSpPr>
        <p:spPr>
          <a:xfrm>
            <a:off x="-8847825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3220A03-BCFB-4B4E-A170-3E4E57A02965}"/>
              </a:ext>
            </a:extLst>
          </p:cNvPr>
          <p:cNvSpPr/>
          <p:nvPr/>
        </p:nvSpPr>
        <p:spPr>
          <a:xfrm>
            <a:off x="-4009575" y="111141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72502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8847824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8847825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8847825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 rot="10800000">
            <a:off x="5701890" y="532002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20BABFB-F693-A749-AEB5-42624D8EDBFC}"/>
              </a:ext>
            </a:extLst>
          </p:cNvPr>
          <p:cNvSpPr/>
          <p:nvPr/>
        </p:nvSpPr>
        <p:spPr>
          <a:xfrm>
            <a:off x="-8847825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0F39B74-C4C9-D846-A358-3514382BB895}"/>
              </a:ext>
            </a:extLst>
          </p:cNvPr>
          <p:cNvSpPr/>
          <p:nvPr/>
        </p:nvSpPr>
        <p:spPr>
          <a:xfrm>
            <a:off x="699585" y="111141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address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88980EC-CD25-CE48-B138-1C442111701A}"/>
              </a:ext>
            </a:extLst>
          </p:cNvPr>
          <p:cNvSpPr/>
          <p:nvPr/>
        </p:nvSpPr>
        <p:spPr>
          <a:xfrm>
            <a:off x="12350114" y="1111418"/>
            <a:ext cx="10654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708-1225</a:t>
            </a:r>
          </a:p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 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岡山県津山市西下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556-1</a:t>
            </a:r>
          </a:p>
        </p:txBody>
      </p:sp>
    </p:spTree>
    <p:extLst>
      <p:ext uri="{BB962C8B-B14F-4D97-AF65-F5344CB8AC3E}">
        <p14:creationId xmlns:p14="http://schemas.microsoft.com/office/powerpoint/2010/main" val="235064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A29928E-8ED2-3049-AA86-8F7CADF0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7087" y="-3948437"/>
            <a:ext cx="27886174" cy="17244074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8D1CA5C-58AE-6240-92F0-AC4505B360AE}"/>
              </a:ext>
            </a:extLst>
          </p:cNvPr>
          <p:cNvSpPr/>
          <p:nvPr/>
        </p:nvSpPr>
        <p:spPr>
          <a:xfrm>
            <a:off x="4587824" y="4426077"/>
            <a:ext cx="2565931" cy="495045"/>
          </a:xfrm>
          <a:prstGeom prst="rect">
            <a:avLst/>
          </a:prstGeom>
          <a:solidFill>
            <a:srgbClr val="525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>
                <a:solidFill>
                  <a:srgbClr val="B7BDC4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自己紹介</a:t>
            </a:r>
            <a:r>
              <a:rPr lang="en-US" altLang="ja-JP" sz="2000" dirty="0">
                <a:solidFill>
                  <a:srgbClr val="B7BDC4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LT</a:t>
            </a:r>
            <a:endParaRPr kumimoji="1" lang="ja-JP" altLang="en-US" sz="2000">
              <a:solidFill>
                <a:srgbClr val="B7BDC4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40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8847824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8847825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8847825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 rot="10800000">
            <a:off x="5701890" y="532002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20BABFB-F693-A749-AEB5-42624D8EDBFC}"/>
              </a:ext>
            </a:extLst>
          </p:cNvPr>
          <p:cNvSpPr/>
          <p:nvPr/>
        </p:nvSpPr>
        <p:spPr>
          <a:xfrm>
            <a:off x="-8847825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0F39B74-C4C9-D846-A358-3514382BB895}"/>
              </a:ext>
            </a:extLst>
          </p:cNvPr>
          <p:cNvSpPr/>
          <p:nvPr/>
        </p:nvSpPr>
        <p:spPr>
          <a:xfrm>
            <a:off x="699585" y="111141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address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88980EC-CD25-CE48-B138-1C442111701A}"/>
              </a:ext>
            </a:extLst>
          </p:cNvPr>
          <p:cNvSpPr/>
          <p:nvPr/>
        </p:nvSpPr>
        <p:spPr>
          <a:xfrm>
            <a:off x="3960494" y="1111418"/>
            <a:ext cx="10654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708-1225</a:t>
            </a:r>
          </a:p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 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岡山県津山市西下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556-1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C3E3327-2DBE-B643-A329-C3BB03A9B0B5}"/>
              </a:ext>
            </a:extLst>
          </p:cNvPr>
          <p:cNvSpPr/>
          <p:nvPr/>
        </p:nvSpPr>
        <p:spPr>
          <a:xfrm>
            <a:off x="-3780976" y="268107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phone</a:t>
            </a:r>
          </a:p>
        </p:txBody>
      </p:sp>
    </p:spTree>
    <p:extLst>
      <p:ext uri="{BB962C8B-B14F-4D97-AF65-F5344CB8AC3E}">
        <p14:creationId xmlns:p14="http://schemas.microsoft.com/office/powerpoint/2010/main" val="253918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8847824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8847825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8847825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 rot="10800000">
            <a:off x="5701890" y="532002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20BABFB-F693-A749-AEB5-42624D8EDBFC}"/>
              </a:ext>
            </a:extLst>
          </p:cNvPr>
          <p:cNvSpPr/>
          <p:nvPr/>
        </p:nvSpPr>
        <p:spPr>
          <a:xfrm>
            <a:off x="-8847825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0F39B74-C4C9-D846-A358-3514382BB895}"/>
              </a:ext>
            </a:extLst>
          </p:cNvPr>
          <p:cNvSpPr/>
          <p:nvPr/>
        </p:nvSpPr>
        <p:spPr>
          <a:xfrm>
            <a:off x="699585" y="111141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address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88980EC-CD25-CE48-B138-1C442111701A}"/>
              </a:ext>
            </a:extLst>
          </p:cNvPr>
          <p:cNvSpPr/>
          <p:nvPr/>
        </p:nvSpPr>
        <p:spPr>
          <a:xfrm>
            <a:off x="3960494" y="1111418"/>
            <a:ext cx="10654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708-1225</a:t>
            </a:r>
          </a:p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 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岡山県津山市西下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556-1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C3E3327-2DBE-B643-A329-C3BB03A9B0B5}"/>
              </a:ext>
            </a:extLst>
          </p:cNvPr>
          <p:cNvSpPr/>
          <p:nvPr/>
        </p:nvSpPr>
        <p:spPr>
          <a:xfrm>
            <a:off x="699584" y="268107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phone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72FC2E1-9534-EA43-8B20-275A0DCB5E7F}"/>
              </a:ext>
            </a:extLst>
          </p:cNvPr>
          <p:cNvSpPr/>
          <p:nvPr/>
        </p:nvSpPr>
        <p:spPr>
          <a:xfrm>
            <a:off x="12202211" y="268107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090-7948-3722</a:t>
            </a:r>
          </a:p>
        </p:txBody>
      </p:sp>
    </p:spTree>
    <p:extLst>
      <p:ext uri="{BB962C8B-B14F-4D97-AF65-F5344CB8AC3E}">
        <p14:creationId xmlns:p14="http://schemas.microsoft.com/office/powerpoint/2010/main" val="150591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8847824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8847825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8847825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 rot="10800000">
            <a:off x="5701890" y="532002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20BABFB-F693-A749-AEB5-42624D8EDBFC}"/>
              </a:ext>
            </a:extLst>
          </p:cNvPr>
          <p:cNvSpPr/>
          <p:nvPr/>
        </p:nvSpPr>
        <p:spPr>
          <a:xfrm>
            <a:off x="-8847825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0F39B74-C4C9-D846-A358-3514382BB895}"/>
              </a:ext>
            </a:extLst>
          </p:cNvPr>
          <p:cNvSpPr/>
          <p:nvPr/>
        </p:nvSpPr>
        <p:spPr>
          <a:xfrm>
            <a:off x="699585" y="111141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address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88980EC-CD25-CE48-B138-1C442111701A}"/>
              </a:ext>
            </a:extLst>
          </p:cNvPr>
          <p:cNvSpPr/>
          <p:nvPr/>
        </p:nvSpPr>
        <p:spPr>
          <a:xfrm>
            <a:off x="3960494" y="1111418"/>
            <a:ext cx="10654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708-1225</a:t>
            </a:r>
          </a:p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 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岡山県津山市西下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556-1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C3E3327-2DBE-B643-A329-C3BB03A9B0B5}"/>
              </a:ext>
            </a:extLst>
          </p:cNvPr>
          <p:cNvSpPr/>
          <p:nvPr/>
        </p:nvSpPr>
        <p:spPr>
          <a:xfrm>
            <a:off x="699584" y="268107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phone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72FC2E1-9534-EA43-8B20-275A0DCB5E7F}"/>
              </a:ext>
            </a:extLst>
          </p:cNvPr>
          <p:cNvSpPr/>
          <p:nvPr/>
        </p:nvSpPr>
        <p:spPr>
          <a:xfrm>
            <a:off x="3960493" y="2685134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090-7948-3722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8CF360-2325-C543-8DFD-B9A4A4E2E659}"/>
              </a:ext>
            </a:extLst>
          </p:cNvPr>
          <p:cNvSpPr/>
          <p:nvPr/>
        </p:nvSpPr>
        <p:spPr>
          <a:xfrm>
            <a:off x="-2532715" y="3583023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mail</a:t>
            </a:r>
          </a:p>
        </p:txBody>
      </p:sp>
    </p:spTree>
    <p:extLst>
      <p:ext uri="{BB962C8B-B14F-4D97-AF65-F5344CB8AC3E}">
        <p14:creationId xmlns:p14="http://schemas.microsoft.com/office/powerpoint/2010/main" val="174659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8847824" y="115314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8847825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8847825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 rot="10800000">
            <a:off x="5701890" y="532002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20BABFB-F693-A749-AEB5-42624D8EDBFC}"/>
              </a:ext>
            </a:extLst>
          </p:cNvPr>
          <p:cNvSpPr/>
          <p:nvPr/>
        </p:nvSpPr>
        <p:spPr>
          <a:xfrm>
            <a:off x="-8847825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0F39B74-C4C9-D846-A358-3514382BB895}"/>
              </a:ext>
            </a:extLst>
          </p:cNvPr>
          <p:cNvSpPr/>
          <p:nvPr/>
        </p:nvSpPr>
        <p:spPr>
          <a:xfrm>
            <a:off x="699585" y="111141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address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88980EC-CD25-CE48-B138-1C442111701A}"/>
              </a:ext>
            </a:extLst>
          </p:cNvPr>
          <p:cNvSpPr/>
          <p:nvPr/>
        </p:nvSpPr>
        <p:spPr>
          <a:xfrm>
            <a:off x="3960494" y="1111418"/>
            <a:ext cx="10654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708-1225</a:t>
            </a:r>
          </a:p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 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岡山県津山市西下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556-1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C3E3327-2DBE-B643-A329-C3BB03A9B0B5}"/>
              </a:ext>
            </a:extLst>
          </p:cNvPr>
          <p:cNvSpPr/>
          <p:nvPr/>
        </p:nvSpPr>
        <p:spPr>
          <a:xfrm>
            <a:off x="699584" y="268107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phone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72FC2E1-9534-EA43-8B20-275A0DCB5E7F}"/>
              </a:ext>
            </a:extLst>
          </p:cNvPr>
          <p:cNvSpPr/>
          <p:nvPr/>
        </p:nvSpPr>
        <p:spPr>
          <a:xfrm>
            <a:off x="3960493" y="2685134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090-7948-3722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B8EA-DCF5-6547-89C3-83A5C672B4C5}"/>
              </a:ext>
            </a:extLst>
          </p:cNvPr>
          <p:cNvSpPr/>
          <p:nvPr/>
        </p:nvSpPr>
        <p:spPr>
          <a:xfrm>
            <a:off x="699584" y="3583023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mail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D30827-12C7-E14F-A324-D07FEABC86AF}"/>
              </a:ext>
            </a:extLst>
          </p:cNvPr>
          <p:cNvSpPr/>
          <p:nvPr/>
        </p:nvSpPr>
        <p:spPr>
          <a:xfrm>
            <a:off x="12062496" y="3587080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</a:t>
            </a:r>
            <a:r>
              <a:rPr lang="en-US" altLang="ja-JP" sz="44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sueda.takahito@gmail.com</a:t>
            </a:r>
            <a:endParaRPr lang="en-US" altLang="ja-JP" sz="44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02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C1667A-6292-F24A-A219-207421E8576F}"/>
              </a:ext>
            </a:extLst>
          </p:cNvPr>
          <p:cNvSpPr/>
          <p:nvPr/>
        </p:nvSpPr>
        <p:spPr>
          <a:xfrm>
            <a:off x="-50223" y="-9988684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50E273F-C8DF-B54F-A994-088B42A0548F}"/>
              </a:ext>
            </a:extLst>
          </p:cNvPr>
          <p:cNvSpPr/>
          <p:nvPr/>
        </p:nvSpPr>
        <p:spPr>
          <a:xfrm>
            <a:off x="-50224" y="-909041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B2A6380-2A5E-A94D-AB5A-84141A2A96CA}"/>
              </a:ext>
            </a:extLst>
          </p:cNvPr>
          <p:cNvSpPr/>
          <p:nvPr/>
        </p:nvSpPr>
        <p:spPr>
          <a:xfrm>
            <a:off x="-50224" y="-817938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ACE103-430F-9C46-AC41-F6CF8EAD2703}"/>
              </a:ext>
            </a:extLst>
          </p:cNvPr>
          <p:cNvSpPr/>
          <p:nvPr/>
        </p:nvSpPr>
        <p:spPr>
          <a:xfrm rot="10800000">
            <a:off x="5701890" y="532002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20BABFB-F693-A749-AEB5-42624D8EDBFC}"/>
              </a:ext>
            </a:extLst>
          </p:cNvPr>
          <p:cNvSpPr/>
          <p:nvPr/>
        </p:nvSpPr>
        <p:spPr>
          <a:xfrm>
            <a:off x="-50224" y="-723857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0F39B74-C4C9-D846-A358-3514382BB895}"/>
              </a:ext>
            </a:extLst>
          </p:cNvPr>
          <p:cNvSpPr/>
          <p:nvPr/>
        </p:nvSpPr>
        <p:spPr>
          <a:xfrm>
            <a:off x="699585" y="111141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address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88980EC-CD25-CE48-B138-1C442111701A}"/>
              </a:ext>
            </a:extLst>
          </p:cNvPr>
          <p:cNvSpPr/>
          <p:nvPr/>
        </p:nvSpPr>
        <p:spPr>
          <a:xfrm>
            <a:off x="3960494" y="1111418"/>
            <a:ext cx="10654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708-1225</a:t>
            </a:r>
          </a:p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 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岡山県津山市西下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556-1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C3E3327-2DBE-B643-A329-C3BB03A9B0B5}"/>
              </a:ext>
            </a:extLst>
          </p:cNvPr>
          <p:cNvSpPr/>
          <p:nvPr/>
        </p:nvSpPr>
        <p:spPr>
          <a:xfrm>
            <a:off x="699584" y="268107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phone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72FC2E1-9534-EA43-8B20-275A0DCB5E7F}"/>
              </a:ext>
            </a:extLst>
          </p:cNvPr>
          <p:cNvSpPr/>
          <p:nvPr/>
        </p:nvSpPr>
        <p:spPr>
          <a:xfrm>
            <a:off x="3960493" y="2685134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090-7948-3722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BAB8EA-DCF5-6547-89C3-83A5C672B4C5}"/>
              </a:ext>
            </a:extLst>
          </p:cNvPr>
          <p:cNvSpPr/>
          <p:nvPr/>
        </p:nvSpPr>
        <p:spPr>
          <a:xfrm>
            <a:off x="699584" y="3583023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mail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D30827-12C7-E14F-A324-D07FEABC86AF}"/>
              </a:ext>
            </a:extLst>
          </p:cNvPr>
          <p:cNvSpPr/>
          <p:nvPr/>
        </p:nvSpPr>
        <p:spPr>
          <a:xfrm>
            <a:off x="3960493" y="3587080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</a:t>
            </a:r>
            <a:r>
              <a:rPr lang="en-US" altLang="ja-JP" sz="44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sueda.takahito@gmail.com</a:t>
            </a:r>
            <a:endParaRPr lang="en-US" altLang="ja-JP" sz="44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27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1153141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1814326-8D07-4D4E-AB1A-95724F91D9EF}"/>
              </a:ext>
            </a:extLst>
          </p:cNvPr>
          <p:cNvSpPr/>
          <p:nvPr/>
        </p:nvSpPr>
        <p:spPr>
          <a:xfrm>
            <a:off x="-3681027" y="111141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address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1AFFB6F-E80B-054E-A40F-573954BE509D}"/>
              </a:ext>
            </a:extLst>
          </p:cNvPr>
          <p:cNvSpPr/>
          <p:nvPr/>
        </p:nvSpPr>
        <p:spPr>
          <a:xfrm>
            <a:off x="-3681028" y="2681078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phone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C20C353-9709-0243-8BB6-BE908EAF64B6}"/>
              </a:ext>
            </a:extLst>
          </p:cNvPr>
          <p:cNvSpPr/>
          <p:nvPr/>
        </p:nvSpPr>
        <p:spPr>
          <a:xfrm>
            <a:off x="-3681028" y="3583023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mail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331783C-8B81-054E-919C-49E0FA3BE4C8}"/>
              </a:ext>
            </a:extLst>
          </p:cNvPr>
          <p:cNvSpPr/>
          <p:nvPr/>
        </p:nvSpPr>
        <p:spPr>
          <a:xfrm>
            <a:off x="12381475" y="1111418"/>
            <a:ext cx="10654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708-1225</a:t>
            </a:r>
          </a:p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 </a:t>
            </a:r>
            <a:r>
              <a:rPr lang="ja-JP" altLang="en-US" sz="4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岡山県津山市西下</a:t>
            </a: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556-1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DC00254-4879-BF48-B13C-9D68BAB79054}"/>
              </a:ext>
            </a:extLst>
          </p:cNvPr>
          <p:cNvSpPr/>
          <p:nvPr/>
        </p:nvSpPr>
        <p:spPr>
          <a:xfrm>
            <a:off x="12381474" y="2685134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090-7948-3722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90DE5F8-CC7E-5B48-A5FD-5C90171C65B3}"/>
              </a:ext>
            </a:extLst>
          </p:cNvPr>
          <p:cNvSpPr/>
          <p:nvPr/>
        </p:nvSpPr>
        <p:spPr>
          <a:xfrm>
            <a:off x="12381474" y="3587080"/>
            <a:ext cx="10654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: </a:t>
            </a:r>
            <a:r>
              <a:rPr lang="en-US" altLang="ja-JP" sz="44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sueda.takahito@gmail.com</a:t>
            </a:r>
            <a:endParaRPr lang="en-US" altLang="ja-JP" sz="44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155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1043413"/>
            <a:ext cx="10792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227086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3492791"/>
            <a:ext cx="90113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470792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9824760-AF22-9240-A3FB-FAF529921829}"/>
              </a:ext>
            </a:extLst>
          </p:cNvPr>
          <p:cNvSpPr/>
          <p:nvPr/>
        </p:nvSpPr>
        <p:spPr>
          <a:xfrm>
            <a:off x="12281984" y="1153141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952727-5495-0D43-892B-DB14CAD1F75A}"/>
              </a:ext>
            </a:extLst>
          </p:cNvPr>
          <p:cNvSpPr/>
          <p:nvPr/>
        </p:nvSpPr>
        <p:spPr>
          <a:xfrm>
            <a:off x="12281984" y="205141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6973E8B-DD28-4041-B18A-46CA00DEBDCB}"/>
              </a:ext>
            </a:extLst>
          </p:cNvPr>
          <p:cNvSpPr/>
          <p:nvPr/>
        </p:nvSpPr>
        <p:spPr>
          <a:xfrm>
            <a:off x="12281984" y="296243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E4B5CAC-6B94-9B4C-A054-FD14C1C2A8A7}"/>
              </a:ext>
            </a:extLst>
          </p:cNvPr>
          <p:cNvSpPr/>
          <p:nvPr/>
        </p:nvSpPr>
        <p:spPr>
          <a:xfrm>
            <a:off x="12281984" y="390325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1257962-CAA0-3C4B-8FBF-036894CFB728}"/>
              </a:ext>
            </a:extLst>
          </p:cNvPr>
          <p:cNvSpPr/>
          <p:nvPr/>
        </p:nvSpPr>
        <p:spPr>
          <a:xfrm>
            <a:off x="12281984" y="4809034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6EDFFC2-0D6A-3E40-B8EE-1E07CC1933A5}"/>
              </a:ext>
            </a:extLst>
          </p:cNvPr>
          <p:cNvSpPr/>
          <p:nvPr/>
        </p:nvSpPr>
        <p:spPr>
          <a:xfrm>
            <a:off x="12356497" y="1592280"/>
            <a:ext cx="609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A3C04DC-C1C1-6448-AC44-759311B22F50}"/>
              </a:ext>
            </a:extLst>
          </p:cNvPr>
          <p:cNvSpPr/>
          <p:nvPr/>
        </p:nvSpPr>
        <p:spPr>
          <a:xfrm>
            <a:off x="12356497" y="2508983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3E0091F-CFCD-0C48-BB9F-E52B5B1D1AE3}"/>
              </a:ext>
            </a:extLst>
          </p:cNvPr>
          <p:cNvSpPr/>
          <p:nvPr/>
        </p:nvSpPr>
        <p:spPr>
          <a:xfrm>
            <a:off x="12356497" y="3425686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500FDDA-3CD6-D042-8D26-528D8E80785A}"/>
              </a:ext>
            </a:extLst>
          </p:cNvPr>
          <p:cNvSpPr/>
          <p:nvPr/>
        </p:nvSpPr>
        <p:spPr>
          <a:xfrm>
            <a:off x="12356497" y="4342390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41125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09307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6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09307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09307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5986693" y="1592280"/>
            <a:ext cx="609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5986693" y="2508983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5986693" y="3425686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5986693" y="4342390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03986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1361467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240965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34578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450602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93963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5986693" y="0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7107154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815533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9203523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B2A320C-DC34-D640-A2BC-3646C70128D7}"/>
              </a:ext>
            </a:extLst>
          </p:cNvPr>
          <p:cNvSpPr txBox="1"/>
          <p:nvPr/>
        </p:nvSpPr>
        <p:spPr>
          <a:xfrm>
            <a:off x="1684076" y="-1443608"/>
            <a:ext cx="32031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HTML5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BEE75C-D09B-994B-B9AA-4DB7942D4789}"/>
              </a:ext>
            </a:extLst>
          </p:cNvPr>
          <p:cNvSpPr txBox="1"/>
          <p:nvPr/>
        </p:nvSpPr>
        <p:spPr>
          <a:xfrm>
            <a:off x="7395365" y="-1456644"/>
            <a:ext cx="23615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CSS3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D34096A-98CF-6A49-BE36-B535DE3527A9}"/>
              </a:ext>
            </a:extLst>
          </p:cNvPr>
          <p:cNvSpPr txBox="1"/>
          <p:nvPr/>
        </p:nvSpPr>
        <p:spPr>
          <a:xfrm>
            <a:off x="-3175260" y="1552332"/>
            <a:ext cx="8258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412DC1-08E8-914F-9CDA-34749ED46C02}"/>
              </a:ext>
            </a:extLst>
          </p:cNvPr>
          <p:cNvSpPr txBox="1"/>
          <p:nvPr/>
        </p:nvSpPr>
        <p:spPr>
          <a:xfrm>
            <a:off x="-1604487" y="-1279383"/>
            <a:ext cx="1343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C#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C8390C7-F326-8C42-97BC-E13CFE4ACD87}"/>
              </a:ext>
            </a:extLst>
          </p:cNvPr>
          <p:cNvSpPr txBox="1"/>
          <p:nvPr/>
        </p:nvSpPr>
        <p:spPr>
          <a:xfrm>
            <a:off x="12379884" y="1566336"/>
            <a:ext cx="39068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Unity C#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7B8F19D-6D63-8945-A4B4-58C251C20C2F}"/>
              </a:ext>
            </a:extLst>
          </p:cNvPr>
          <p:cNvSpPr txBox="1"/>
          <p:nvPr/>
        </p:nvSpPr>
        <p:spPr>
          <a:xfrm>
            <a:off x="-3012501" y="4591027"/>
            <a:ext cx="21114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C++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CB1D3EC-EB26-544C-B656-A75636016904}"/>
              </a:ext>
            </a:extLst>
          </p:cNvPr>
          <p:cNvSpPr txBox="1"/>
          <p:nvPr/>
        </p:nvSpPr>
        <p:spPr>
          <a:xfrm>
            <a:off x="12017750" y="7857147"/>
            <a:ext cx="3708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Python3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238BC45-85DD-DA48-8740-94CB7612B9C4}"/>
              </a:ext>
            </a:extLst>
          </p:cNvPr>
          <p:cNvSpPr txBox="1"/>
          <p:nvPr/>
        </p:nvSpPr>
        <p:spPr>
          <a:xfrm>
            <a:off x="15006541" y="5304265"/>
            <a:ext cx="22381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Ruby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2028204-6406-FC43-83CF-2CCE4EEA349F}"/>
              </a:ext>
            </a:extLst>
          </p:cNvPr>
          <p:cNvSpPr txBox="1"/>
          <p:nvPr/>
        </p:nvSpPr>
        <p:spPr>
          <a:xfrm>
            <a:off x="1048236" y="8061897"/>
            <a:ext cx="34964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Node.js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FBB8C64-D150-EA4C-99FE-AE876E2D9D29}"/>
              </a:ext>
            </a:extLst>
          </p:cNvPr>
          <p:cNvSpPr txBox="1"/>
          <p:nvPr/>
        </p:nvSpPr>
        <p:spPr>
          <a:xfrm>
            <a:off x="7185087" y="8663170"/>
            <a:ext cx="14718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Go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1811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D48191-73E9-2449-BF8A-E5001D0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D9CC23-C90B-E94E-A5B8-C761AFC33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E57140"/>
              </a:buClr>
            </a:pPr>
            <a:r>
              <a:rPr lang="en-US" altLang="ja-JP" sz="8000" dirty="0"/>
              <a:t>i</a:t>
            </a:r>
            <a:r>
              <a:rPr kumimoji="1" lang="en-US" altLang="ja-JP" sz="8000" dirty="0"/>
              <a:t>ntro</a:t>
            </a:r>
          </a:p>
          <a:p>
            <a:pPr>
              <a:buClr>
                <a:srgbClr val="E57140"/>
              </a:buClr>
            </a:pPr>
            <a:r>
              <a:rPr lang="en-US" altLang="ja-JP" sz="8000" dirty="0"/>
              <a:t>s</a:t>
            </a:r>
            <a:r>
              <a:rPr kumimoji="1" lang="en-US" altLang="ja-JP" sz="8000" dirty="0"/>
              <a:t>killset</a:t>
            </a:r>
          </a:p>
          <a:p>
            <a:pPr>
              <a:buClr>
                <a:srgbClr val="E57140"/>
              </a:buClr>
            </a:pPr>
            <a:r>
              <a:rPr lang="en-US" altLang="ja-JP" sz="8000" dirty="0"/>
              <a:t>I hope you…</a:t>
            </a:r>
          </a:p>
          <a:p>
            <a:pPr>
              <a:buClr>
                <a:srgbClr val="E57140"/>
              </a:buClr>
            </a:pPr>
            <a:r>
              <a:rPr kumimoji="1" lang="en-US" altLang="ja-JP" sz="8000" dirty="0"/>
              <a:t>at last</a:t>
            </a:r>
            <a:endParaRPr kumimoji="1" lang="ja-JP" altLang="en-US" sz="80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087BCB3-7ACD-1243-B853-BB4A498BC410}"/>
              </a:ext>
            </a:extLst>
          </p:cNvPr>
          <p:cNvSpPr/>
          <p:nvPr/>
        </p:nvSpPr>
        <p:spPr>
          <a:xfrm>
            <a:off x="12268198" y="968991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3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  <a:p>
            <a:pPr>
              <a:buClr>
                <a:srgbClr val="E57140"/>
              </a:buClr>
            </a:pPr>
            <a:r>
              <a:rPr lang="en-US" altLang="ja-JP" sz="3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  <a:p>
            <a:pPr>
              <a:buClr>
                <a:srgbClr val="E57140"/>
              </a:buClr>
            </a:pPr>
            <a:r>
              <a:rPr lang="en-US" altLang="ja-JP" sz="3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  <a:p>
            <a:pPr>
              <a:buClr>
                <a:srgbClr val="E57140"/>
              </a:buClr>
            </a:pPr>
            <a:r>
              <a:rPr lang="en-US" altLang="ja-JP" sz="3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  <a:p>
            <a:pPr>
              <a:buClr>
                <a:srgbClr val="E57140"/>
              </a:buClr>
            </a:pPr>
            <a:r>
              <a:rPr lang="en-US" altLang="ja-JP" sz="3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63296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u"/>
      </p:transition>
    </mc:Choice>
    <mc:Fallback>
      <p:transition>
        <p:push dir="u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5986693" y="0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7107154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815533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9203523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39E8AFB-B1D2-F74A-8318-73C9E2A9AD05}"/>
              </a:ext>
            </a:extLst>
          </p:cNvPr>
          <p:cNvSpPr txBox="1"/>
          <p:nvPr/>
        </p:nvSpPr>
        <p:spPr>
          <a:xfrm>
            <a:off x="2982524" y="1729895"/>
            <a:ext cx="32031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HTML5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0AE2B11-102D-5240-A625-64DCD8867B08}"/>
              </a:ext>
            </a:extLst>
          </p:cNvPr>
          <p:cNvSpPr txBox="1"/>
          <p:nvPr/>
        </p:nvSpPr>
        <p:spPr>
          <a:xfrm>
            <a:off x="6444389" y="1716859"/>
            <a:ext cx="23615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CSS3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B038AFE-8144-8247-9740-D03F9755AC2C}"/>
              </a:ext>
            </a:extLst>
          </p:cNvPr>
          <p:cNvSpPr txBox="1"/>
          <p:nvPr/>
        </p:nvSpPr>
        <p:spPr>
          <a:xfrm>
            <a:off x="2572506" y="2736764"/>
            <a:ext cx="8258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EF64FF-25B1-594B-B030-7A68382E5223}"/>
              </a:ext>
            </a:extLst>
          </p:cNvPr>
          <p:cNvSpPr txBox="1"/>
          <p:nvPr/>
        </p:nvSpPr>
        <p:spPr>
          <a:xfrm>
            <a:off x="3675163" y="2727802"/>
            <a:ext cx="1343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C#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50D7B2D-FFAD-AC4B-8E64-3E019B929515}"/>
              </a:ext>
            </a:extLst>
          </p:cNvPr>
          <p:cNvSpPr txBox="1"/>
          <p:nvPr/>
        </p:nvSpPr>
        <p:spPr>
          <a:xfrm>
            <a:off x="5333632" y="2736768"/>
            <a:ext cx="39068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Unity C#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9C2EEEC-32FB-2E4F-A2BF-462BA85FA46C}"/>
              </a:ext>
            </a:extLst>
          </p:cNvPr>
          <p:cNvSpPr txBox="1"/>
          <p:nvPr/>
        </p:nvSpPr>
        <p:spPr>
          <a:xfrm>
            <a:off x="1577425" y="3749779"/>
            <a:ext cx="21114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C++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D06C3C-A6F0-AE45-A9E3-0725FF3BF01F}"/>
              </a:ext>
            </a:extLst>
          </p:cNvPr>
          <p:cNvSpPr txBox="1"/>
          <p:nvPr/>
        </p:nvSpPr>
        <p:spPr>
          <a:xfrm>
            <a:off x="3988929" y="3740817"/>
            <a:ext cx="3708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Python3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D49284-4D48-7D45-90D2-022BDE9BD825}"/>
              </a:ext>
            </a:extLst>
          </p:cNvPr>
          <p:cNvSpPr txBox="1"/>
          <p:nvPr/>
        </p:nvSpPr>
        <p:spPr>
          <a:xfrm>
            <a:off x="7960289" y="3749785"/>
            <a:ext cx="22381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Ruby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9CF539-CD86-7F4B-A312-0586216316DE}"/>
              </a:ext>
            </a:extLst>
          </p:cNvPr>
          <p:cNvSpPr txBox="1"/>
          <p:nvPr/>
        </p:nvSpPr>
        <p:spPr>
          <a:xfrm>
            <a:off x="3361396" y="4744868"/>
            <a:ext cx="34964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Node.js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5E45FB-0425-894F-BF63-300E5F10D1F2}"/>
              </a:ext>
            </a:extLst>
          </p:cNvPr>
          <p:cNvSpPr txBox="1"/>
          <p:nvPr/>
        </p:nvSpPr>
        <p:spPr>
          <a:xfrm>
            <a:off x="7135532" y="4753835"/>
            <a:ext cx="14718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Go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136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5986693" y="0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7107154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815533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9203523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39E8AFB-B1D2-F74A-8318-73C9E2A9AD05}"/>
              </a:ext>
            </a:extLst>
          </p:cNvPr>
          <p:cNvSpPr txBox="1"/>
          <p:nvPr/>
        </p:nvSpPr>
        <p:spPr>
          <a:xfrm>
            <a:off x="3577238" y="1729895"/>
            <a:ext cx="2013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HTML5</a:t>
            </a:r>
            <a:endParaRPr kumimoji="1" lang="ja-JP" altLang="en-US" sz="4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0AE2B11-102D-5240-A625-64DCD8867B08}"/>
              </a:ext>
            </a:extLst>
          </p:cNvPr>
          <p:cNvSpPr txBox="1"/>
          <p:nvPr/>
        </p:nvSpPr>
        <p:spPr>
          <a:xfrm>
            <a:off x="6873192" y="1716859"/>
            <a:ext cx="1503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CSS3</a:t>
            </a:r>
            <a:endParaRPr kumimoji="1" lang="ja-JP" altLang="en-US" sz="4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B038AFE-8144-8247-9740-D03F9755AC2C}"/>
              </a:ext>
            </a:extLst>
          </p:cNvPr>
          <p:cNvSpPr txBox="1"/>
          <p:nvPr/>
        </p:nvSpPr>
        <p:spPr>
          <a:xfrm>
            <a:off x="2699142" y="2572172"/>
            <a:ext cx="572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</a:t>
            </a:r>
            <a:endParaRPr kumimoji="1" lang="ja-JP" altLang="en-US" sz="4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5EF64FF-25B1-594B-B030-7A68382E5223}"/>
              </a:ext>
            </a:extLst>
          </p:cNvPr>
          <p:cNvSpPr txBox="1"/>
          <p:nvPr/>
        </p:nvSpPr>
        <p:spPr>
          <a:xfrm>
            <a:off x="3833059" y="2563210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C#</a:t>
            </a:r>
            <a:endParaRPr kumimoji="1" lang="ja-JP" altLang="en-US" sz="4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50D7B2D-FFAD-AC4B-8E64-3E019B929515}"/>
              </a:ext>
            </a:extLst>
          </p:cNvPr>
          <p:cNvSpPr txBox="1"/>
          <p:nvPr/>
        </p:nvSpPr>
        <p:spPr>
          <a:xfrm>
            <a:off x="5504351" y="2572176"/>
            <a:ext cx="3565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Unity C#</a:t>
            </a:r>
            <a:endParaRPr kumimoji="1" lang="ja-JP" altLang="en-US" sz="6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9C2EEEC-32FB-2E4F-A2BF-462BA85FA46C}"/>
              </a:ext>
            </a:extLst>
          </p:cNvPr>
          <p:cNvSpPr txBox="1"/>
          <p:nvPr/>
        </p:nvSpPr>
        <p:spPr>
          <a:xfrm>
            <a:off x="1957335" y="3585187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C++</a:t>
            </a:r>
            <a:endParaRPr kumimoji="1" lang="ja-JP" altLang="en-US" sz="4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D06C3C-A6F0-AE45-A9E3-0725FF3BF01F}"/>
              </a:ext>
            </a:extLst>
          </p:cNvPr>
          <p:cNvSpPr txBox="1"/>
          <p:nvPr/>
        </p:nvSpPr>
        <p:spPr>
          <a:xfrm>
            <a:off x="3988929" y="3576225"/>
            <a:ext cx="3708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Python3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D49284-4D48-7D45-90D2-022BDE9BD825}"/>
              </a:ext>
            </a:extLst>
          </p:cNvPr>
          <p:cNvSpPr txBox="1"/>
          <p:nvPr/>
        </p:nvSpPr>
        <p:spPr>
          <a:xfrm>
            <a:off x="7866514" y="3585193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Ruby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9CF539-CD86-7F4B-A312-0586216316DE}"/>
              </a:ext>
            </a:extLst>
          </p:cNvPr>
          <p:cNvSpPr txBox="1"/>
          <p:nvPr/>
        </p:nvSpPr>
        <p:spPr>
          <a:xfrm>
            <a:off x="2442600" y="4799732"/>
            <a:ext cx="46025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Node.js</a:t>
            </a:r>
            <a:endParaRPr kumimoji="1" lang="ja-JP" altLang="en-US" sz="8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5E45FB-0425-894F-BF63-300E5F10D1F2}"/>
              </a:ext>
            </a:extLst>
          </p:cNvPr>
          <p:cNvSpPr txBox="1"/>
          <p:nvPr/>
        </p:nvSpPr>
        <p:spPr>
          <a:xfrm>
            <a:off x="7410353" y="4808699"/>
            <a:ext cx="19463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8800" b="1" dirty="0">
                <a:solidFill>
                  <a:srgbClr val="E57140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Go</a:t>
            </a:r>
            <a:endParaRPr kumimoji="1" lang="ja-JP" altLang="en-US" sz="8800" b="1">
              <a:solidFill>
                <a:srgbClr val="E57140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7512A28-0C04-9641-818F-147930BFB946}"/>
              </a:ext>
            </a:extLst>
          </p:cNvPr>
          <p:cNvSpPr txBox="1"/>
          <p:nvPr/>
        </p:nvSpPr>
        <p:spPr>
          <a:xfrm>
            <a:off x="2924414" y="7478408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チョットデキル</a:t>
            </a:r>
            <a:endParaRPr kumimoji="1" lang="ja-JP" altLang="en-US" sz="6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17CD898-F3DA-8949-9487-56FB09BDEF55}"/>
              </a:ext>
            </a:extLst>
          </p:cNvPr>
          <p:cNvSpPr txBox="1"/>
          <p:nvPr/>
        </p:nvSpPr>
        <p:spPr>
          <a:xfrm>
            <a:off x="4780577" y="-2188324"/>
            <a:ext cx="2630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rgbClr val="DDE7EA"/>
                </a:solidFill>
                <a:latin typeface="TA-rb" panose="02000600000000000000" pitchFamily="2" charset="-128"/>
                <a:ea typeface="TA-rb" panose="02000600000000000000" pitchFamily="2" charset="-128"/>
              </a:rPr>
              <a:t>VR</a:t>
            </a:r>
            <a:endParaRPr kumimoji="1" lang="ja-JP" altLang="en-US" sz="8800">
              <a:solidFill>
                <a:srgbClr val="DDE7EA"/>
              </a:solidFill>
              <a:latin typeface="TA-rb" panose="02000600000000000000" pitchFamily="2" charset="-128"/>
              <a:ea typeface="TA-rb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35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5986693" y="0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7107154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815533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9203523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B2A320C-DC34-D640-A2BC-3646C70128D7}"/>
              </a:ext>
            </a:extLst>
          </p:cNvPr>
          <p:cNvSpPr txBox="1"/>
          <p:nvPr/>
        </p:nvSpPr>
        <p:spPr>
          <a:xfrm>
            <a:off x="1684076" y="-1443608"/>
            <a:ext cx="32031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HTML5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BEE75C-D09B-994B-B9AA-4DB7942D4789}"/>
              </a:ext>
            </a:extLst>
          </p:cNvPr>
          <p:cNvSpPr txBox="1"/>
          <p:nvPr/>
        </p:nvSpPr>
        <p:spPr>
          <a:xfrm>
            <a:off x="7395365" y="-1456644"/>
            <a:ext cx="23615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CSS3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D34096A-98CF-6A49-BE36-B535DE3527A9}"/>
              </a:ext>
            </a:extLst>
          </p:cNvPr>
          <p:cNvSpPr txBox="1"/>
          <p:nvPr/>
        </p:nvSpPr>
        <p:spPr>
          <a:xfrm>
            <a:off x="-3175260" y="1552332"/>
            <a:ext cx="8258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412DC1-08E8-914F-9CDA-34749ED46C02}"/>
              </a:ext>
            </a:extLst>
          </p:cNvPr>
          <p:cNvSpPr txBox="1"/>
          <p:nvPr/>
        </p:nvSpPr>
        <p:spPr>
          <a:xfrm>
            <a:off x="-1604487" y="-1279383"/>
            <a:ext cx="1343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C#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C8390C7-F326-8C42-97BC-E13CFE4ACD87}"/>
              </a:ext>
            </a:extLst>
          </p:cNvPr>
          <p:cNvSpPr txBox="1"/>
          <p:nvPr/>
        </p:nvSpPr>
        <p:spPr>
          <a:xfrm>
            <a:off x="12379884" y="1566336"/>
            <a:ext cx="39068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Unity C#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7B8F19D-6D63-8945-A4B4-58C251C20C2F}"/>
              </a:ext>
            </a:extLst>
          </p:cNvPr>
          <p:cNvSpPr txBox="1"/>
          <p:nvPr/>
        </p:nvSpPr>
        <p:spPr>
          <a:xfrm>
            <a:off x="-3012501" y="4591027"/>
            <a:ext cx="21114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C++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CB1D3EC-EB26-544C-B656-A75636016904}"/>
              </a:ext>
            </a:extLst>
          </p:cNvPr>
          <p:cNvSpPr txBox="1"/>
          <p:nvPr/>
        </p:nvSpPr>
        <p:spPr>
          <a:xfrm>
            <a:off x="12017750" y="7857147"/>
            <a:ext cx="3708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Python3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238BC45-85DD-DA48-8740-94CB7612B9C4}"/>
              </a:ext>
            </a:extLst>
          </p:cNvPr>
          <p:cNvSpPr txBox="1"/>
          <p:nvPr/>
        </p:nvSpPr>
        <p:spPr>
          <a:xfrm>
            <a:off x="15006541" y="5304265"/>
            <a:ext cx="22381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Ruby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2028204-6406-FC43-83CF-2CCE4EEA349F}"/>
              </a:ext>
            </a:extLst>
          </p:cNvPr>
          <p:cNvSpPr txBox="1"/>
          <p:nvPr/>
        </p:nvSpPr>
        <p:spPr>
          <a:xfrm>
            <a:off x="1048236" y="8061897"/>
            <a:ext cx="34964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Node.js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FBB8C64-D150-EA4C-99FE-AE876E2D9D29}"/>
              </a:ext>
            </a:extLst>
          </p:cNvPr>
          <p:cNvSpPr txBox="1"/>
          <p:nvPr/>
        </p:nvSpPr>
        <p:spPr>
          <a:xfrm>
            <a:off x="7185087" y="8663170"/>
            <a:ext cx="14718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Go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129B88-4228-0D4D-AE8C-B23D2B630A37}"/>
              </a:ext>
            </a:extLst>
          </p:cNvPr>
          <p:cNvSpPr txBox="1"/>
          <p:nvPr/>
        </p:nvSpPr>
        <p:spPr>
          <a:xfrm>
            <a:off x="4780577" y="2364626"/>
            <a:ext cx="2630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rgbClr val="DDE7EA"/>
                </a:solidFill>
                <a:latin typeface="TA-rb" panose="02000600000000000000" pitchFamily="2" charset="-128"/>
                <a:ea typeface="TA-rb" panose="02000600000000000000" pitchFamily="2" charset="-128"/>
              </a:rPr>
              <a:t>VR</a:t>
            </a:r>
            <a:endParaRPr kumimoji="1" lang="ja-JP" altLang="en-US" sz="8800">
              <a:solidFill>
                <a:srgbClr val="DDE7EA"/>
              </a:solidFill>
              <a:latin typeface="TA-rb" panose="02000600000000000000" pitchFamily="2" charset="-128"/>
              <a:ea typeface="TA-rb" panose="02000600000000000000" pitchFamily="2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DBAC5FD-9B6D-F048-AE33-CB98E75BC725}"/>
              </a:ext>
            </a:extLst>
          </p:cNvPr>
          <p:cNvSpPr txBox="1"/>
          <p:nvPr/>
        </p:nvSpPr>
        <p:spPr>
          <a:xfrm>
            <a:off x="2924414" y="4076840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チョットデキル</a:t>
            </a:r>
            <a:endParaRPr kumimoji="1" lang="ja-JP" altLang="en-US" sz="6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9E2847-9915-584D-87BD-8186DB2269C2}"/>
              </a:ext>
            </a:extLst>
          </p:cNvPr>
          <p:cNvSpPr txBox="1"/>
          <p:nvPr/>
        </p:nvSpPr>
        <p:spPr>
          <a:xfrm>
            <a:off x="12445523" y="2497976"/>
            <a:ext cx="552587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macOS</a:t>
            </a:r>
            <a:endParaRPr kumimoji="1" lang="ja-JP" altLang="en-US" sz="8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163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5986693" y="0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7107154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815533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9203523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129B88-4228-0D4D-AE8C-B23D2B630A37}"/>
              </a:ext>
            </a:extLst>
          </p:cNvPr>
          <p:cNvSpPr txBox="1"/>
          <p:nvPr/>
        </p:nvSpPr>
        <p:spPr>
          <a:xfrm>
            <a:off x="-2469454" y="2497976"/>
            <a:ext cx="21852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VR</a:t>
            </a:r>
            <a:endParaRPr kumimoji="1" lang="ja-JP" altLang="en-US" sz="8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DBAC5FD-9B6D-F048-AE33-CB98E75BC725}"/>
              </a:ext>
            </a:extLst>
          </p:cNvPr>
          <p:cNvSpPr txBox="1"/>
          <p:nvPr/>
        </p:nvSpPr>
        <p:spPr>
          <a:xfrm>
            <a:off x="2924414" y="4076840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チョットデキル</a:t>
            </a:r>
            <a:endParaRPr kumimoji="1" lang="ja-JP" altLang="en-US" sz="6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EAD34A1-BCDA-5149-996B-CD8EE4553EE3}"/>
              </a:ext>
            </a:extLst>
          </p:cNvPr>
          <p:cNvSpPr txBox="1"/>
          <p:nvPr/>
        </p:nvSpPr>
        <p:spPr>
          <a:xfrm>
            <a:off x="3333064" y="2497976"/>
            <a:ext cx="552587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macOS</a:t>
            </a:r>
            <a:endParaRPr kumimoji="1" lang="ja-JP" altLang="en-US" sz="8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A5521ED-CFF3-BE4C-B025-CBB429B019C0}"/>
              </a:ext>
            </a:extLst>
          </p:cNvPr>
          <p:cNvSpPr txBox="1"/>
          <p:nvPr/>
        </p:nvSpPr>
        <p:spPr>
          <a:xfrm>
            <a:off x="13086063" y="2497976"/>
            <a:ext cx="910056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Windows10</a:t>
            </a:r>
            <a:endParaRPr kumimoji="1" lang="ja-JP" altLang="en-US" sz="8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610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BCF254-17D6-5447-BFDD-E3E7B53FBC53}"/>
              </a:ext>
            </a:extLst>
          </p:cNvPr>
          <p:cNvSpPr txBox="1"/>
          <p:nvPr/>
        </p:nvSpPr>
        <p:spPr>
          <a:xfrm>
            <a:off x="4771074" y="4074687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キライ</a:t>
            </a:r>
            <a:endParaRPr kumimoji="1" lang="ja-JP" altLang="en-US" sz="6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5986693" y="0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7107154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815533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9203523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DBAC5FD-9B6D-F048-AE33-CB98E75BC725}"/>
              </a:ext>
            </a:extLst>
          </p:cNvPr>
          <p:cNvSpPr txBox="1"/>
          <p:nvPr/>
        </p:nvSpPr>
        <p:spPr>
          <a:xfrm>
            <a:off x="12888210" y="4076840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チョットデキル</a:t>
            </a:r>
            <a:endParaRPr kumimoji="1" lang="ja-JP" altLang="en-US" sz="6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EAD34A1-BCDA-5149-996B-CD8EE4553EE3}"/>
              </a:ext>
            </a:extLst>
          </p:cNvPr>
          <p:cNvSpPr txBox="1"/>
          <p:nvPr/>
        </p:nvSpPr>
        <p:spPr>
          <a:xfrm>
            <a:off x="-5464085" y="2497976"/>
            <a:ext cx="552587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5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macOS</a:t>
            </a:r>
            <a:endParaRPr kumimoji="1" lang="ja-JP" altLang="en-US" sz="8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17192A-5226-4543-97E7-CF5AAEAF7E23}"/>
              </a:ext>
            </a:extLst>
          </p:cNvPr>
          <p:cNvSpPr txBox="1"/>
          <p:nvPr/>
        </p:nvSpPr>
        <p:spPr>
          <a:xfrm>
            <a:off x="2280694" y="2497976"/>
            <a:ext cx="76306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Windows10</a:t>
            </a:r>
            <a:endParaRPr kumimoji="1" lang="ja-JP" altLang="en-US" sz="8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9C441E-2C91-E34D-8D76-CF583E22FC20}"/>
              </a:ext>
            </a:extLst>
          </p:cNvPr>
          <p:cNvSpPr txBox="1"/>
          <p:nvPr/>
        </p:nvSpPr>
        <p:spPr>
          <a:xfrm>
            <a:off x="5684670" y="-2138844"/>
            <a:ext cx="8226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||</a:t>
            </a:r>
            <a:endParaRPr kumimoji="1" lang="ja-JP" altLang="en-US" sz="8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7A4CAF9-A182-4A40-9109-F6E56399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3529" y="2387600"/>
            <a:ext cx="2082800" cy="20828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EA99AC2-420E-D942-9510-DF0BBB63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728" y="2387600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6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BCF254-17D6-5447-BFDD-E3E7B53FBC53}"/>
              </a:ext>
            </a:extLst>
          </p:cNvPr>
          <p:cNvSpPr txBox="1"/>
          <p:nvPr/>
        </p:nvSpPr>
        <p:spPr>
          <a:xfrm>
            <a:off x="4771074" y="7366527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キライ</a:t>
            </a:r>
            <a:endParaRPr kumimoji="1" lang="ja-JP" altLang="en-US" sz="6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5986693" y="0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7107154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815533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9203523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17192A-5226-4543-97E7-CF5AAEAF7E23}"/>
              </a:ext>
            </a:extLst>
          </p:cNvPr>
          <p:cNvSpPr txBox="1"/>
          <p:nvPr/>
        </p:nvSpPr>
        <p:spPr>
          <a:xfrm>
            <a:off x="2280694" y="-2420860"/>
            <a:ext cx="76306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Windows10</a:t>
            </a:r>
            <a:endParaRPr kumimoji="1" lang="ja-JP" altLang="en-US" sz="8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375B90-7556-A047-858F-8C153A7FDB47}"/>
              </a:ext>
            </a:extLst>
          </p:cNvPr>
          <p:cNvSpPr txBox="1"/>
          <p:nvPr/>
        </p:nvSpPr>
        <p:spPr>
          <a:xfrm>
            <a:off x="5684670" y="2644170"/>
            <a:ext cx="8226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||</a:t>
            </a:r>
            <a:endParaRPr kumimoji="1" lang="ja-JP" altLang="en-US" sz="8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1098350B-C5E3-CD44-A507-9DBDA41F2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99" y="2387600"/>
            <a:ext cx="2082800" cy="20828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D71082A3-EC71-7F4A-B4C6-B6833FBB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1" y="2387600"/>
            <a:ext cx="2082800" cy="20828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9C18F0A-9656-E348-A36C-BCE76CF5050E}"/>
              </a:ext>
            </a:extLst>
          </p:cNvPr>
          <p:cNvSpPr txBox="1"/>
          <p:nvPr/>
        </p:nvSpPr>
        <p:spPr>
          <a:xfrm>
            <a:off x="4324649" y="4836687"/>
            <a:ext cx="3877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ダイスキ</a:t>
            </a:r>
            <a:endParaRPr kumimoji="1" lang="ja-JP" altLang="en-US" sz="6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141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1361467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240965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34578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450602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A498546-D778-3345-A538-D5C395C678EF}"/>
              </a:ext>
            </a:extLst>
          </p:cNvPr>
          <p:cNvSpPr txBox="1"/>
          <p:nvPr/>
        </p:nvSpPr>
        <p:spPr>
          <a:xfrm>
            <a:off x="5684670" y="-2042130"/>
            <a:ext cx="8226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||</a:t>
            </a:r>
            <a:endParaRPr kumimoji="1" lang="ja-JP" altLang="en-US" sz="8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35BBA7D-F277-614D-8E02-FF906BE1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0601" y="2387600"/>
            <a:ext cx="2082800" cy="20828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BEE07A6-28F6-C849-B914-359EA7547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1" y="2387600"/>
            <a:ext cx="2082800" cy="208280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386018-81EB-1644-B628-2EC041363DEB}"/>
              </a:ext>
            </a:extLst>
          </p:cNvPr>
          <p:cNvSpPr txBox="1"/>
          <p:nvPr/>
        </p:nvSpPr>
        <p:spPr>
          <a:xfrm>
            <a:off x="4324649" y="7103637"/>
            <a:ext cx="3877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ダイスキ</a:t>
            </a:r>
            <a:endParaRPr kumimoji="1" lang="ja-JP" altLang="en-US" sz="60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766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-105788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8439150" y="0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71916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823982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FB207A3-83E5-504A-A974-12F751D2E8ED}"/>
              </a:ext>
            </a:extLst>
          </p:cNvPr>
          <p:cNvSpPr txBox="1"/>
          <p:nvPr/>
        </p:nvSpPr>
        <p:spPr>
          <a:xfrm>
            <a:off x="3284974" y="6894552"/>
            <a:ext cx="56220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Web</a:t>
            </a:r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デザイン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5273381-6CBF-6C4F-8B3E-C47462E3B69F}"/>
              </a:ext>
            </a:extLst>
          </p:cNvPr>
          <p:cNvSpPr txBox="1"/>
          <p:nvPr/>
        </p:nvSpPr>
        <p:spPr>
          <a:xfrm>
            <a:off x="4707639" y="6894552"/>
            <a:ext cx="27767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UI/UX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44677D8-CB6A-B040-B3AF-A4E2CD365DB1}"/>
              </a:ext>
            </a:extLst>
          </p:cNvPr>
          <p:cNvSpPr txBox="1"/>
          <p:nvPr/>
        </p:nvSpPr>
        <p:spPr>
          <a:xfrm>
            <a:off x="4734089" y="689455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印刷物</a:t>
            </a:r>
          </a:p>
        </p:txBody>
      </p:sp>
    </p:spTree>
    <p:extLst>
      <p:ext uri="{BB962C8B-B14F-4D97-AF65-F5344CB8AC3E}">
        <p14:creationId xmlns:p14="http://schemas.microsoft.com/office/powerpoint/2010/main" val="68568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-105788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8439150" y="0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71916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823982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FB207A3-83E5-504A-A974-12F751D2E8ED}"/>
              </a:ext>
            </a:extLst>
          </p:cNvPr>
          <p:cNvSpPr txBox="1"/>
          <p:nvPr/>
        </p:nvSpPr>
        <p:spPr>
          <a:xfrm>
            <a:off x="3284974" y="1553148"/>
            <a:ext cx="56220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Web</a:t>
            </a:r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デザイン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5273381-6CBF-6C4F-8B3E-C47462E3B69F}"/>
              </a:ext>
            </a:extLst>
          </p:cNvPr>
          <p:cNvSpPr txBox="1"/>
          <p:nvPr/>
        </p:nvSpPr>
        <p:spPr>
          <a:xfrm>
            <a:off x="4707639" y="2875003"/>
            <a:ext cx="27767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UI/UX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44677D8-CB6A-B040-B3AF-A4E2CD365DB1}"/>
              </a:ext>
            </a:extLst>
          </p:cNvPr>
          <p:cNvSpPr txBox="1"/>
          <p:nvPr/>
        </p:nvSpPr>
        <p:spPr>
          <a:xfrm>
            <a:off x="4734089" y="4196857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印刷物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C4F3E77-822B-5B4E-8B56-FA712F02825E}"/>
              </a:ext>
            </a:extLst>
          </p:cNvPr>
          <p:cNvSpPr txBox="1"/>
          <p:nvPr/>
        </p:nvSpPr>
        <p:spPr>
          <a:xfrm>
            <a:off x="502161" y="7176061"/>
            <a:ext cx="111876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マッピングエクスペリエンス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633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-105788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8439150" y="0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71916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823982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FB207A3-83E5-504A-A974-12F751D2E8ED}"/>
              </a:ext>
            </a:extLst>
          </p:cNvPr>
          <p:cNvSpPr txBox="1"/>
          <p:nvPr/>
        </p:nvSpPr>
        <p:spPr>
          <a:xfrm>
            <a:off x="3284974" y="1134048"/>
            <a:ext cx="56220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Web</a:t>
            </a:r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デザイン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5273381-6CBF-6C4F-8B3E-C47462E3B69F}"/>
              </a:ext>
            </a:extLst>
          </p:cNvPr>
          <p:cNvSpPr txBox="1"/>
          <p:nvPr/>
        </p:nvSpPr>
        <p:spPr>
          <a:xfrm>
            <a:off x="4707639" y="2455903"/>
            <a:ext cx="27767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UI/UX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44677D8-CB6A-B040-B3AF-A4E2CD365DB1}"/>
              </a:ext>
            </a:extLst>
          </p:cNvPr>
          <p:cNvSpPr txBox="1"/>
          <p:nvPr/>
        </p:nvSpPr>
        <p:spPr>
          <a:xfrm>
            <a:off x="4734089" y="3777757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印刷物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2458F1-DA9A-BD4A-9693-3618C73A6135}"/>
              </a:ext>
            </a:extLst>
          </p:cNvPr>
          <p:cNvSpPr txBox="1"/>
          <p:nvPr/>
        </p:nvSpPr>
        <p:spPr>
          <a:xfrm>
            <a:off x="502161" y="5099611"/>
            <a:ext cx="111876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マッピングエクスペリエンス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0E9A82-B1FB-8A41-8CB8-A2FD8E66C7F6}"/>
              </a:ext>
            </a:extLst>
          </p:cNvPr>
          <p:cNvSpPr txBox="1"/>
          <p:nvPr/>
        </p:nvSpPr>
        <p:spPr>
          <a:xfrm>
            <a:off x="4734089" y="-111385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ツール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CEFAE991-FCB6-204C-8CE3-B8DE5268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89" y="6989046"/>
            <a:ext cx="9208022" cy="14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D48191-73E9-2449-BF8A-E5001D0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D9CC23-C90B-E94E-A5B8-C761AFC33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E57140"/>
              </a:buClr>
            </a:pPr>
            <a:r>
              <a:rPr lang="en-US" altLang="ja-JP" sz="8000" dirty="0"/>
              <a:t>i</a:t>
            </a:r>
            <a:r>
              <a:rPr kumimoji="1" lang="en-US" altLang="ja-JP" sz="8000" dirty="0"/>
              <a:t>ntro</a:t>
            </a:r>
          </a:p>
          <a:p>
            <a:pPr>
              <a:buClr>
                <a:srgbClr val="E57140"/>
              </a:buClr>
            </a:pPr>
            <a:r>
              <a:rPr lang="en-US" altLang="ja-JP" sz="8000" dirty="0"/>
              <a:t>s</a:t>
            </a:r>
            <a:r>
              <a:rPr kumimoji="1" lang="en-US" altLang="ja-JP" sz="8000" dirty="0"/>
              <a:t>killset</a:t>
            </a:r>
          </a:p>
          <a:p>
            <a:pPr>
              <a:buClr>
                <a:srgbClr val="E57140"/>
              </a:buClr>
            </a:pPr>
            <a:r>
              <a:rPr lang="en-US" altLang="ja-JP" sz="8000" dirty="0"/>
              <a:t>I hope you…</a:t>
            </a:r>
          </a:p>
          <a:p>
            <a:pPr>
              <a:buClr>
                <a:srgbClr val="E57140"/>
              </a:buClr>
            </a:pPr>
            <a:r>
              <a:rPr kumimoji="1" lang="en-US" altLang="ja-JP" sz="8000" dirty="0"/>
              <a:t>at last</a:t>
            </a:r>
            <a:endParaRPr kumimoji="1" lang="ja-JP" altLang="en-US" sz="80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28A7B71-FCCB-054A-A2AA-683B92ED4347}"/>
              </a:ext>
            </a:extLst>
          </p:cNvPr>
          <p:cNvSpPr/>
          <p:nvPr/>
        </p:nvSpPr>
        <p:spPr>
          <a:xfrm>
            <a:off x="4876798" y="968991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3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  <a:p>
            <a:pPr>
              <a:buClr>
                <a:srgbClr val="E57140"/>
              </a:buClr>
            </a:pPr>
            <a:r>
              <a:rPr lang="en-US" altLang="ja-JP" sz="3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  <a:p>
            <a:pPr>
              <a:buClr>
                <a:srgbClr val="E57140"/>
              </a:buClr>
            </a:pPr>
            <a:r>
              <a:rPr lang="en-US" altLang="ja-JP" sz="3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  <a:p>
            <a:pPr>
              <a:buClr>
                <a:srgbClr val="E57140"/>
              </a:buClr>
            </a:pPr>
            <a:r>
              <a:rPr lang="en-US" altLang="ja-JP" sz="3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  <a:p>
            <a:pPr>
              <a:buClr>
                <a:srgbClr val="E57140"/>
              </a:buClr>
            </a:pPr>
            <a:r>
              <a:rPr lang="en-US" altLang="ja-JP" sz="3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22120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-105788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8439150" y="0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71916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823982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FB207A3-83E5-504A-A974-12F751D2E8ED}"/>
              </a:ext>
            </a:extLst>
          </p:cNvPr>
          <p:cNvSpPr txBox="1"/>
          <p:nvPr/>
        </p:nvSpPr>
        <p:spPr>
          <a:xfrm>
            <a:off x="-6735326" y="1134048"/>
            <a:ext cx="56220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Web</a:t>
            </a:r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デザイン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5273381-6CBF-6C4F-8B3E-C47462E3B69F}"/>
              </a:ext>
            </a:extLst>
          </p:cNvPr>
          <p:cNvSpPr txBox="1"/>
          <p:nvPr/>
        </p:nvSpPr>
        <p:spPr>
          <a:xfrm>
            <a:off x="17013939" y="2455903"/>
            <a:ext cx="27767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UI/UX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44677D8-CB6A-B040-B3AF-A4E2CD365DB1}"/>
              </a:ext>
            </a:extLst>
          </p:cNvPr>
          <p:cNvSpPr txBox="1"/>
          <p:nvPr/>
        </p:nvSpPr>
        <p:spPr>
          <a:xfrm>
            <a:off x="-5286211" y="3777757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印刷物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2458F1-DA9A-BD4A-9693-3618C73A6135}"/>
              </a:ext>
            </a:extLst>
          </p:cNvPr>
          <p:cNvSpPr txBox="1"/>
          <p:nvPr/>
        </p:nvSpPr>
        <p:spPr>
          <a:xfrm>
            <a:off x="12808461" y="5099611"/>
            <a:ext cx="111876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マッピングエクスペリエンス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A0CA3F0-8F48-B34B-BE9F-47E67C595480}"/>
              </a:ext>
            </a:extLst>
          </p:cNvPr>
          <p:cNvSpPr txBox="1"/>
          <p:nvPr/>
        </p:nvSpPr>
        <p:spPr>
          <a:xfrm>
            <a:off x="4734089" y="1134048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ツール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E808014-C8B6-A84F-9849-F3313297F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89" y="2683746"/>
            <a:ext cx="9208022" cy="149050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C9C0C-B1C3-2742-9A0C-B42946D7294B}"/>
              </a:ext>
            </a:extLst>
          </p:cNvPr>
          <p:cNvSpPr txBox="1"/>
          <p:nvPr/>
        </p:nvSpPr>
        <p:spPr>
          <a:xfrm>
            <a:off x="7858289" y="7003633"/>
            <a:ext cx="6955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あ、映像もやるよ</a:t>
            </a:r>
          </a:p>
        </p:txBody>
      </p:sp>
    </p:spTree>
    <p:extLst>
      <p:ext uri="{BB962C8B-B14F-4D97-AF65-F5344CB8AC3E}">
        <p14:creationId xmlns:p14="http://schemas.microsoft.com/office/powerpoint/2010/main" val="233395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-105788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8439150" y="0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71916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823982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FB207A3-83E5-504A-A974-12F751D2E8ED}"/>
              </a:ext>
            </a:extLst>
          </p:cNvPr>
          <p:cNvSpPr txBox="1"/>
          <p:nvPr/>
        </p:nvSpPr>
        <p:spPr>
          <a:xfrm>
            <a:off x="-6735326" y="1134048"/>
            <a:ext cx="56220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Web</a:t>
            </a:r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デザイン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5273381-6CBF-6C4F-8B3E-C47462E3B69F}"/>
              </a:ext>
            </a:extLst>
          </p:cNvPr>
          <p:cNvSpPr txBox="1"/>
          <p:nvPr/>
        </p:nvSpPr>
        <p:spPr>
          <a:xfrm>
            <a:off x="17013939" y="2455903"/>
            <a:ext cx="27767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UI/UX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44677D8-CB6A-B040-B3AF-A4E2CD365DB1}"/>
              </a:ext>
            </a:extLst>
          </p:cNvPr>
          <p:cNvSpPr txBox="1"/>
          <p:nvPr/>
        </p:nvSpPr>
        <p:spPr>
          <a:xfrm>
            <a:off x="-5286211" y="3777757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印刷物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2458F1-DA9A-BD4A-9693-3618C73A6135}"/>
              </a:ext>
            </a:extLst>
          </p:cNvPr>
          <p:cNvSpPr txBox="1"/>
          <p:nvPr/>
        </p:nvSpPr>
        <p:spPr>
          <a:xfrm>
            <a:off x="12808461" y="5099611"/>
            <a:ext cx="111876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マッピングエクスペリエンス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A0CA3F0-8F48-B34B-BE9F-47E67C595480}"/>
              </a:ext>
            </a:extLst>
          </p:cNvPr>
          <p:cNvSpPr txBox="1"/>
          <p:nvPr/>
        </p:nvSpPr>
        <p:spPr>
          <a:xfrm>
            <a:off x="4734089" y="1134048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ツール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E808014-C8B6-A84F-9849-F3313297F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89" y="2683746"/>
            <a:ext cx="9208022" cy="149050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1A609C3-2BD8-064A-AACE-21C15C07164F}"/>
              </a:ext>
            </a:extLst>
          </p:cNvPr>
          <p:cNvSpPr txBox="1"/>
          <p:nvPr/>
        </p:nvSpPr>
        <p:spPr>
          <a:xfrm>
            <a:off x="4676939" y="4927183"/>
            <a:ext cx="6955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あ、映像もやるよ</a:t>
            </a:r>
          </a:p>
        </p:txBody>
      </p:sp>
    </p:spTree>
    <p:extLst>
      <p:ext uri="{BB962C8B-B14F-4D97-AF65-F5344CB8AC3E}">
        <p14:creationId xmlns:p14="http://schemas.microsoft.com/office/powerpoint/2010/main" val="159163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1361467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240965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34578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450602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7465D60-0172-4941-9484-1FA9AE3690C9}"/>
              </a:ext>
            </a:extLst>
          </p:cNvPr>
          <p:cNvSpPr txBox="1"/>
          <p:nvPr/>
        </p:nvSpPr>
        <p:spPr>
          <a:xfrm>
            <a:off x="15897389" y="1134048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ツール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4ABEC8FD-B18F-564A-8A5F-DC79EBC6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289" y="2683746"/>
            <a:ext cx="9208022" cy="149050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36B5F52-5475-8641-A347-C7680C6C8B35}"/>
              </a:ext>
            </a:extLst>
          </p:cNvPr>
          <p:cNvSpPr txBox="1"/>
          <p:nvPr/>
        </p:nvSpPr>
        <p:spPr>
          <a:xfrm>
            <a:off x="15840239" y="4927183"/>
            <a:ext cx="6955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あ、映像もやるよ</a:t>
            </a:r>
          </a:p>
        </p:txBody>
      </p:sp>
    </p:spTree>
    <p:extLst>
      <p:ext uri="{BB962C8B-B14F-4D97-AF65-F5344CB8AC3E}">
        <p14:creationId xmlns:p14="http://schemas.microsoft.com/office/powerpoint/2010/main" val="231864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-208658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-1038398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7595686" y="-3685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688727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512E6F-E761-D74E-8E2B-616CADBCFDE8}"/>
              </a:ext>
            </a:extLst>
          </p:cNvPr>
          <p:cNvSpPr txBox="1"/>
          <p:nvPr/>
        </p:nvSpPr>
        <p:spPr>
          <a:xfrm>
            <a:off x="-1264794" y="-1578752"/>
            <a:ext cx="11817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LT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180DE53-4BD4-7B41-AD31-B6829116408B}"/>
              </a:ext>
            </a:extLst>
          </p:cNvPr>
          <p:cNvSpPr txBox="1"/>
          <p:nvPr/>
        </p:nvSpPr>
        <p:spPr>
          <a:xfrm>
            <a:off x="12329774" y="-1592396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ピッチ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76BD1CF-FE9C-5242-9EAD-3C4A1BD2EA70}"/>
              </a:ext>
            </a:extLst>
          </p:cNvPr>
          <p:cNvSpPr txBox="1"/>
          <p:nvPr/>
        </p:nvSpPr>
        <p:spPr>
          <a:xfrm>
            <a:off x="2194932" y="7505075"/>
            <a:ext cx="78021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プレゼンテーション</a:t>
            </a:r>
          </a:p>
        </p:txBody>
      </p:sp>
    </p:spTree>
    <p:extLst>
      <p:ext uri="{BB962C8B-B14F-4D97-AF65-F5344CB8AC3E}">
        <p14:creationId xmlns:p14="http://schemas.microsoft.com/office/powerpoint/2010/main" val="148085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-208658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-1038398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7595686" y="-3685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688727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4B3653-FC78-8941-9165-317770A34BE3}"/>
              </a:ext>
            </a:extLst>
          </p:cNvPr>
          <p:cNvSpPr txBox="1"/>
          <p:nvPr/>
        </p:nvSpPr>
        <p:spPr>
          <a:xfrm>
            <a:off x="3382574" y="2230779"/>
            <a:ext cx="11817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LT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E59A0E-4D02-B54B-BE59-C425E5936CBF}"/>
              </a:ext>
            </a:extLst>
          </p:cNvPr>
          <p:cNvSpPr txBox="1"/>
          <p:nvPr/>
        </p:nvSpPr>
        <p:spPr>
          <a:xfrm>
            <a:off x="6602554" y="2236234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ピッチ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3A82CB5-0C45-FA4D-805A-F6417D098DFE}"/>
              </a:ext>
            </a:extLst>
          </p:cNvPr>
          <p:cNvSpPr txBox="1"/>
          <p:nvPr/>
        </p:nvSpPr>
        <p:spPr>
          <a:xfrm>
            <a:off x="2194932" y="4152275"/>
            <a:ext cx="78021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プレゼンテーション</a:t>
            </a:r>
          </a:p>
        </p:txBody>
      </p:sp>
    </p:spTree>
    <p:extLst>
      <p:ext uri="{BB962C8B-B14F-4D97-AF65-F5344CB8AC3E}">
        <p14:creationId xmlns:p14="http://schemas.microsoft.com/office/powerpoint/2010/main" val="101061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-208658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-1038398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7595686" y="-3685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688727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4B3653-FC78-8941-9165-317770A34BE3}"/>
              </a:ext>
            </a:extLst>
          </p:cNvPr>
          <p:cNvSpPr txBox="1"/>
          <p:nvPr/>
        </p:nvSpPr>
        <p:spPr>
          <a:xfrm>
            <a:off x="3382574" y="2230779"/>
            <a:ext cx="100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LT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E59A0E-4D02-B54B-BE59-C425E5936CBF}"/>
              </a:ext>
            </a:extLst>
          </p:cNvPr>
          <p:cNvSpPr txBox="1"/>
          <p:nvPr/>
        </p:nvSpPr>
        <p:spPr>
          <a:xfrm>
            <a:off x="6316804" y="2145729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>
                <a:solidFill>
                  <a:srgbClr val="E57140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ピッチ</a:t>
            </a:r>
            <a:endParaRPr kumimoji="1" lang="ja-JP" altLang="en-US" sz="6600">
              <a:solidFill>
                <a:srgbClr val="E57140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3A82CB5-0C45-FA4D-805A-F6417D098DFE}"/>
              </a:ext>
            </a:extLst>
          </p:cNvPr>
          <p:cNvSpPr txBox="1"/>
          <p:nvPr/>
        </p:nvSpPr>
        <p:spPr>
          <a:xfrm>
            <a:off x="2818122" y="4385695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プレゼンテーション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500535D-7DD4-5C43-AAD1-38A773680F94}"/>
              </a:ext>
            </a:extLst>
          </p:cNvPr>
          <p:cNvSpPr txBox="1"/>
          <p:nvPr/>
        </p:nvSpPr>
        <p:spPr>
          <a:xfrm>
            <a:off x="-2980126" y="2214835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煽る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DD5277C-3213-BA4E-8F44-1F3D68290396}"/>
              </a:ext>
            </a:extLst>
          </p:cNvPr>
          <p:cNvSpPr txBox="1"/>
          <p:nvPr/>
        </p:nvSpPr>
        <p:spPr>
          <a:xfrm>
            <a:off x="12389663" y="223623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怒らせる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756FB0C-48AA-8646-94E3-0384BF1BF8E6}"/>
              </a:ext>
            </a:extLst>
          </p:cNvPr>
          <p:cNvSpPr txBox="1"/>
          <p:nvPr/>
        </p:nvSpPr>
        <p:spPr>
          <a:xfrm>
            <a:off x="5157282" y="7314575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騙す</a:t>
            </a:r>
          </a:p>
        </p:txBody>
      </p:sp>
    </p:spTree>
    <p:extLst>
      <p:ext uri="{BB962C8B-B14F-4D97-AF65-F5344CB8AC3E}">
        <p14:creationId xmlns:p14="http://schemas.microsoft.com/office/powerpoint/2010/main" val="120679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-208658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-1038398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7595686" y="-3685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688727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4B3653-FC78-8941-9165-317770A34BE3}"/>
              </a:ext>
            </a:extLst>
          </p:cNvPr>
          <p:cNvSpPr txBox="1"/>
          <p:nvPr/>
        </p:nvSpPr>
        <p:spPr>
          <a:xfrm>
            <a:off x="-1124728" y="-786805"/>
            <a:ext cx="100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LT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E59A0E-4D02-B54B-BE59-C425E5936CBF}"/>
              </a:ext>
            </a:extLst>
          </p:cNvPr>
          <p:cNvSpPr txBox="1"/>
          <p:nvPr/>
        </p:nvSpPr>
        <p:spPr>
          <a:xfrm>
            <a:off x="12060470" y="-1142458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>
                <a:solidFill>
                  <a:srgbClr val="E57140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ピッチ</a:t>
            </a:r>
            <a:endParaRPr kumimoji="1" lang="ja-JP" altLang="en-US" sz="6600">
              <a:solidFill>
                <a:srgbClr val="E57140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3A82CB5-0C45-FA4D-805A-F6417D098DFE}"/>
              </a:ext>
            </a:extLst>
          </p:cNvPr>
          <p:cNvSpPr txBox="1"/>
          <p:nvPr/>
        </p:nvSpPr>
        <p:spPr>
          <a:xfrm>
            <a:off x="2818122" y="7186045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プレゼンテーション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52E26C0-0F77-974A-86F6-1271FDFBCDAB}"/>
              </a:ext>
            </a:extLst>
          </p:cNvPr>
          <p:cNvSpPr txBox="1"/>
          <p:nvPr/>
        </p:nvSpPr>
        <p:spPr>
          <a:xfrm>
            <a:off x="2658674" y="2214835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煽る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EFD5D5-F49C-3043-AC30-86F286F274E7}"/>
              </a:ext>
            </a:extLst>
          </p:cNvPr>
          <p:cNvSpPr txBox="1"/>
          <p:nvPr/>
        </p:nvSpPr>
        <p:spPr>
          <a:xfrm>
            <a:off x="6179363" y="223623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怒らせる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5D35D21-CCC1-B544-9ED1-DA8AD9F3BDBC}"/>
              </a:ext>
            </a:extLst>
          </p:cNvPr>
          <p:cNvSpPr txBox="1"/>
          <p:nvPr/>
        </p:nvSpPr>
        <p:spPr>
          <a:xfrm>
            <a:off x="5157282" y="4152275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騙す</a:t>
            </a:r>
          </a:p>
        </p:txBody>
      </p:sp>
    </p:spTree>
    <p:extLst>
      <p:ext uri="{BB962C8B-B14F-4D97-AF65-F5344CB8AC3E}">
        <p14:creationId xmlns:p14="http://schemas.microsoft.com/office/powerpoint/2010/main" val="58683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-208658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-1038398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7595686" y="-3685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688727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4B3653-FC78-8941-9165-317770A34BE3}"/>
              </a:ext>
            </a:extLst>
          </p:cNvPr>
          <p:cNvSpPr txBox="1"/>
          <p:nvPr/>
        </p:nvSpPr>
        <p:spPr>
          <a:xfrm>
            <a:off x="-1124728" y="-786805"/>
            <a:ext cx="100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LT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E59A0E-4D02-B54B-BE59-C425E5936CBF}"/>
              </a:ext>
            </a:extLst>
          </p:cNvPr>
          <p:cNvSpPr txBox="1"/>
          <p:nvPr/>
        </p:nvSpPr>
        <p:spPr>
          <a:xfrm>
            <a:off x="12060470" y="-1142458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>
                <a:solidFill>
                  <a:srgbClr val="E57140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ピッチ</a:t>
            </a:r>
            <a:endParaRPr kumimoji="1" lang="ja-JP" altLang="en-US" sz="6600">
              <a:solidFill>
                <a:srgbClr val="E57140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3A82CB5-0C45-FA4D-805A-F6417D098DFE}"/>
              </a:ext>
            </a:extLst>
          </p:cNvPr>
          <p:cNvSpPr txBox="1"/>
          <p:nvPr/>
        </p:nvSpPr>
        <p:spPr>
          <a:xfrm>
            <a:off x="2818122" y="7186045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プレゼンテーション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52E26C0-0F77-974A-86F6-1271FDFBCDAB}"/>
              </a:ext>
            </a:extLst>
          </p:cNvPr>
          <p:cNvSpPr txBox="1"/>
          <p:nvPr/>
        </p:nvSpPr>
        <p:spPr>
          <a:xfrm>
            <a:off x="699586" y="127441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煽る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EFD5D5-F49C-3043-AC30-86F286F274E7}"/>
              </a:ext>
            </a:extLst>
          </p:cNvPr>
          <p:cNvSpPr txBox="1"/>
          <p:nvPr/>
        </p:nvSpPr>
        <p:spPr>
          <a:xfrm>
            <a:off x="8621792" y="119767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怒らせる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5D35D21-CCC1-B544-9ED1-DA8AD9F3BDBC}"/>
              </a:ext>
            </a:extLst>
          </p:cNvPr>
          <p:cNvSpPr txBox="1"/>
          <p:nvPr/>
        </p:nvSpPr>
        <p:spPr>
          <a:xfrm>
            <a:off x="5157282" y="5371475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騙す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ABCF122-9144-A745-BFD1-5584A844BB1D}"/>
              </a:ext>
            </a:extLst>
          </p:cNvPr>
          <p:cNvSpPr txBox="1"/>
          <p:nvPr/>
        </p:nvSpPr>
        <p:spPr>
          <a:xfrm>
            <a:off x="4051632" y="2644170"/>
            <a:ext cx="39501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 b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楽しい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93A5D8-57CE-B144-AF1C-D4407ED22198}"/>
              </a:ext>
            </a:extLst>
          </p:cNvPr>
          <p:cNvSpPr txBox="1"/>
          <p:nvPr/>
        </p:nvSpPr>
        <p:spPr>
          <a:xfrm>
            <a:off x="12303710" y="3046562"/>
            <a:ext cx="5262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マジックとか</a:t>
            </a:r>
          </a:p>
        </p:txBody>
      </p:sp>
    </p:spTree>
    <p:extLst>
      <p:ext uri="{BB962C8B-B14F-4D97-AF65-F5344CB8AC3E}">
        <p14:creationId xmlns:p14="http://schemas.microsoft.com/office/powerpoint/2010/main" val="55564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1361467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240965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34578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450602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3EED41-9E61-D447-9C91-FAC9B50539B8}"/>
              </a:ext>
            </a:extLst>
          </p:cNvPr>
          <p:cNvSpPr txBox="1"/>
          <p:nvPr/>
        </p:nvSpPr>
        <p:spPr>
          <a:xfrm>
            <a:off x="-1916022" y="127441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煽る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14E573-C7ED-C044-818C-63D6FB35BF7D}"/>
              </a:ext>
            </a:extLst>
          </p:cNvPr>
          <p:cNvSpPr txBox="1"/>
          <p:nvPr/>
        </p:nvSpPr>
        <p:spPr>
          <a:xfrm>
            <a:off x="12364451" y="119767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怒らせる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15C0A3C-9984-3745-8524-520592A5A11E}"/>
              </a:ext>
            </a:extLst>
          </p:cNvPr>
          <p:cNvSpPr txBox="1"/>
          <p:nvPr/>
        </p:nvSpPr>
        <p:spPr>
          <a:xfrm>
            <a:off x="5157282" y="751925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騙す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F212BBF-B130-8A46-A13B-F7979FE5094B}"/>
              </a:ext>
            </a:extLst>
          </p:cNvPr>
          <p:cNvSpPr txBox="1"/>
          <p:nvPr/>
        </p:nvSpPr>
        <p:spPr>
          <a:xfrm>
            <a:off x="4051632" y="-1949093"/>
            <a:ext cx="39501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 b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楽しい</a:t>
            </a:r>
          </a:p>
        </p:txBody>
      </p:sp>
    </p:spTree>
    <p:extLst>
      <p:ext uri="{BB962C8B-B14F-4D97-AF65-F5344CB8AC3E}">
        <p14:creationId xmlns:p14="http://schemas.microsoft.com/office/powerpoint/2010/main" val="104850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8759065" y="44926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65B7531-2BF4-DE4C-BE3D-E61051971204}"/>
              </a:ext>
            </a:extLst>
          </p:cNvPr>
          <p:cNvSpPr/>
          <p:nvPr/>
        </p:nvSpPr>
        <p:spPr>
          <a:xfrm>
            <a:off x="699586" y="-325625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814906-6478-904A-93A7-E0E68B028C65}"/>
              </a:ext>
            </a:extLst>
          </p:cNvPr>
          <p:cNvSpPr/>
          <p:nvPr/>
        </p:nvSpPr>
        <p:spPr>
          <a:xfrm>
            <a:off x="699586" y="-2208068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4EF83FB-8828-0D45-98E1-C59EC73313A3}"/>
              </a:ext>
            </a:extLst>
          </p:cNvPr>
          <p:cNvSpPr/>
          <p:nvPr/>
        </p:nvSpPr>
        <p:spPr>
          <a:xfrm>
            <a:off x="699586" y="-1159883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</p:spTree>
    <p:extLst>
      <p:ext uri="{BB962C8B-B14F-4D97-AF65-F5344CB8AC3E}">
        <p14:creationId xmlns:p14="http://schemas.microsoft.com/office/powerpoint/2010/main" val="109724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E8357BB-48C4-B149-B54E-5A3EA97F129D}"/>
              </a:ext>
            </a:extLst>
          </p:cNvPr>
          <p:cNvSpPr/>
          <p:nvPr/>
        </p:nvSpPr>
        <p:spPr>
          <a:xfrm>
            <a:off x="1551707" y="1153141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  <a:p>
            <a:pPr>
              <a:buClr>
                <a:srgbClr val="E57140"/>
              </a:buClr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1153141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20514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296243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39032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48090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A01BEA2-1FE4-B342-A6C0-28C8A1CB0A3D}"/>
              </a:ext>
            </a:extLst>
          </p:cNvPr>
          <p:cNvSpPr/>
          <p:nvPr/>
        </p:nvSpPr>
        <p:spPr>
          <a:xfrm>
            <a:off x="2001943" y="-1036583"/>
            <a:ext cx="81881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57140"/>
              </a:buClr>
            </a:pPr>
            <a:r>
              <a:rPr lang="en-US" altLang="ja-JP" sz="66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Takahito</a:t>
            </a:r>
            <a: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</a:t>
            </a:r>
            <a:r>
              <a:rPr lang="en-US" altLang="ja-JP" sz="66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Sueda</a:t>
            </a:r>
            <a:endParaRPr lang="en-US" altLang="ja-JP" sz="6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746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52E26C0-0F77-974A-86F6-1271FDFBCDAB}"/>
              </a:ext>
            </a:extLst>
          </p:cNvPr>
          <p:cNvSpPr txBox="1"/>
          <p:nvPr/>
        </p:nvSpPr>
        <p:spPr>
          <a:xfrm>
            <a:off x="-2100764" y="127441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煽る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EFD5D5-F49C-3043-AC30-86F286F274E7}"/>
              </a:ext>
            </a:extLst>
          </p:cNvPr>
          <p:cNvSpPr txBox="1"/>
          <p:nvPr/>
        </p:nvSpPr>
        <p:spPr>
          <a:xfrm>
            <a:off x="12546092" y="119767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怒らせる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5D35D21-CCC1-B544-9ED1-DA8AD9F3BDBC}"/>
              </a:ext>
            </a:extLst>
          </p:cNvPr>
          <p:cNvSpPr txBox="1"/>
          <p:nvPr/>
        </p:nvSpPr>
        <p:spPr>
          <a:xfrm>
            <a:off x="5157282" y="6990725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騙す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ABCF122-9144-A745-BFD1-5584A844BB1D}"/>
              </a:ext>
            </a:extLst>
          </p:cNvPr>
          <p:cNvSpPr txBox="1"/>
          <p:nvPr/>
        </p:nvSpPr>
        <p:spPr>
          <a:xfrm>
            <a:off x="4051632" y="-1851630"/>
            <a:ext cx="39501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 b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楽しい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A0E8B0-8B8A-FD49-B48B-A69DD46A77C9}"/>
              </a:ext>
            </a:extLst>
          </p:cNvPr>
          <p:cNvSpPr txBox="1"/>
          <p:nvPr/>
        </p:nvSpPr>
        <p:spPr>
          <a:xfrm>
            <a:off x="3464510" y="3046562"/>
            <a:ext cx="5262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マジックとか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9481DFB-B10C-2B44-B221-63CB1C2CF2E8}"/>
              </a:ext>
            </a:extLst>
          </p:cNvPr>
          <p:cNvSpPr txBox="1"/>
          <p:nvPr/>
        </p:nvSpPr>
        <p:spPr>
          <a:xfrm>
            <a:off x="12261520" y="3046562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ロープワーク</a:t>
            </a:r>
            <a:b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チョットデキル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A70F494-98AC-6C4A-9BD5-3FFAD21A8E52}"/>
              </a:ext>
            </a:extLst>
          </p:cNvPr>
          <p:cNvSpPr/>
          <p:nvPr/>
        </p:nvSpPr>
        <p:spPr>
          <a:xfrm>
            <a:off x="8759065" y="44926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73569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A0E8B0-8B8A-FD49-B48B-A69DD46A77C9}"/>
              </a:ext>
            </a:extLst>
          </p:cNvPr>
          <p:cNvSpPr txBox="1"/>
          <p:nvPr/>
        </p:nvSpPr>
        <p:spPr>
          <a:xfrm>
            <a:off x="-5336590" y="3046562"/>
            <a:ext cx="5262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マジックとか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9481DFB-B10C-2B44-B221-63CB1C2CF2E8}"/>
              </a:ext>
            </a:extLst>
          </p:cNvPr>
          <p:cNvSpPr txBox="1"/>
          <p:nvPr/>
        </p:nvSpPr>
        <p:spPr>
          <a:xfrm>
            <a:off x="3395201" y="3046562"/>
            <a:ext cx="526297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ロープワーク</a:t>
            </a:r>
            <a:b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4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チョットデキル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7ACF982-8CC0-F640-8965-06FCB1E0A70F}"/>
              </a:ext>
            </a:extLst>
          </p:cNvPr>
          <p:cNvSpPr txBox="1"/>
          <p:nvPr/>
        </p:nvSpPr>
        <p:spPr>
          <a:xfrm>
            <a:off x="12421536" y="3046562"/>
            <a:ext cx="716093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マネジメント理論</a:t>
            </a:r>
            <a:b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3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スクラム</a:t>
            </a:r>
            <a:r>
              <a:rPr lang="en-US" altLang="ja-JP" sz="3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 GTD, </a:t>
            </a:r>
            <a:r>
              <a:rPr lang="ja-JP" altLang="en-US" sz="3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思考法</a:t>
            </a:r>
            <a:r>
              <a:rPr lang="en-US" altLang="ja-JP" sz="3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 </a:t>
            </a:r>
            <a:r>
              <a:rPr lang="ja-JP" altLang="en-US" sz="3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情報整理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00BC7FD-901D-6748-953F-B1A73378C6B3}"/>
              </a:ext>
            </a:extLst>
          </p:cNvPr>
          <p:cNvSpPr/>
          <p:nvPr/>
        </p:nvSpPr>
        <p:spPr>
          <a:xfrm>
            <a:off x="-6211571" y="1361467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84CB60F-B221-C145-BC84-046D4E1E137D}"/>
              </a:ext>
            </a:extLst>
          </p:cNvPr>
          <p:cNvSpPr/>
          <p:nvPr/>
        </p:nvSpPr>
        <p:spPr>
          <a:xfrm>
            <a:off x="-6211571" y="240965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CA3B96F-18F7-D84A-9BF7-EC0A40052549}"/>
              </a:ext>
            </a:extLst>
          </p:cNvPr>
          <p:cNvSpPr/>
          <p:nvPr/>
        </p:nvSpPr>
        <p:spPr>
          <a:xfrm>
            <a:off x="-6211571" y="34578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DA2CB5A-51D1-964B-9BE8-FF73989276A8}"/>
              </a:ext>
            </a:extLst>
          </p:cNvPr>
          <p:cNvSpPr/>
          <p:nvPr/>
        </p:nvSpPr>
        <p:spPr>
          <a:xfrm>
            <a:off x="8759065" y="44926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78861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9481DFB-B10C-2B44-B221-63CB1C2CF2E8}"/>
              </a:ext>
            </a:extLst>
          </p:cNvPr>
          <p:cNvSpPr txBox="1"/>
          <p:nvPr/>
        </p:nvSpPr>
        <p:spPr>
          <a:xfrm>
            <a:off x="-5501149" y="3046562"/>
            <a:ext cx="526297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ロープワーク</a:t>
            </a:r>
            <a:b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4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チョットデキル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7ACF982-8CC0-F640-8965-06FCB1E0A70F}"/>
              </a:ext>
            </a:extLst>
          </p:cNvPr>
          <p:cNvSpPr txBox="1"/>
          <p:nvPr/>
        </p:nvSpPr>
        <p:spPr>
          <a:xfrm>
            <a:off x="2515533" y="3046562"/>
            <a:ext cx="716093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マネジメント理論</a:t>
            </a:r>
            <a:b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3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スクラム</a:t>
            </a:r>
            <a:r>
              <a:rPr lang="en-US" altLang="ja-JP" sz="3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 GTD, </a:t>
            </a:r>
            <a:r>
              <a:rPr lang="ja-JP" altLang="en-US" sz="3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思考法</a:t>
            </a:r>
            <a:r>
              <a:rPr lang="en-US" altLang="ja-JP" sz="3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 </a:t>
            </a:r>
            <a:r>
              <a:rPr lang="ja-JP" altLang="en-US" sz="3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情報整理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2658E93-45D2-6C43-8EA0-E45621C4E737}"/>
              </a:ext>
            </a:extLst>
          </p:cNvPr>
          <p:cNvSpPr txBox="1"/>
          <p:nvPr/>
        </p:nvSpPr>
        <p:spPr>
          <a:xfrm>
            <a:off x="12447925" y="3046562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リーダーシップ論</a:t>
            </a:r>
            <a:endParaRPr kumimoji="1" lang="en-US" altLang="ja-JP" sz="6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D32D588-AF69-5244-948B-E1E580FBBE0D}"/>
              </a:ext>
            </a:extLst>
          </p:cNvPr>
          <p:cNvSpPr/>
          <p:nvPr/>
        </p:nvSpPr>
        <p:spPr>
          <a:xfrm>
            <a:off x="-6211571" y="1361467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E1FF3A7-0969-974B-93B1-08B83525C35D}"/>
              </a:ext>
            </a:extLst>
          </p:cNvPr>
          <p:cNvSpPr/>
          <p:nvPr/>
        </p:nvSpPr>
        <p:spPr>
          <a:xfrm>
            <a:off x="-6211571" y="240965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12A36AC-AC5D-8E46-89D3-0D02D474260A}"/>
              </a:ext>
            </a:extLst>
          </p:cNvPr>
          <p:cNvSpPr/>
          <p:nvPr/>
        </p:nvSpPr>
        <p:spPr>
          <a:xfrm>
            <a:off x="-6211571" y="34578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8D1303-C706-6344-B38B-071F0C95DADD}"/>
              </a:ext>
            </a:extLst>
          </p:cNvPr>
          <p:cNvSpPr/>
          <p:nvPr/>
        </p:nvSpPr>
        <p:spPr>
          <a:xfrm>
            <a:off x="8759065" y="44926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08884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7ACF982-8CC0-F640-8965-06FCB1E0A70F}"/>
              </a:ext>
            </a:extLst>
          </p:cNvPr>
          <p:cNvSpPr txBox="1"/>
          <p:nvPr/>
        </p:nvSpPr>
        <p:spPr>
          <a:xfrm>
            <a:off x="-7199967" y="3046562"/>
            <a:ext cx="716093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マネジメント理論</a:t>
            </a:r>
            <a:b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3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スクラム</a:t>
            </a:r>
            <a:r>
              <a:rPr lang="en-US" altLang="ja-JP" sz="3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 GTD, </a:t>
            </a:r>
            <a:r>
              <a:rPr lang="ja-JP" altLang="en-US" sz="3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思考法</a:t>
            </a:r>
            <a:r>
              <a:rPr lang="en-US" altLang="ja-JP" sz="3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, </a:t>
            </a:r>
            <a:r>
              <a:rPr lang="ja-JP" altLang="en-US" sz="3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情報整理</a:t>
            </a:r>
            <a:endParaRPr kumimoji="1" lang="ja-JP" altLang="en-US" sz="66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487E590-5B3D-0F47-A100-53AFF18F757C}"/>
              </a:ext>
            </a:extLst>
          </p:cNvPr>
          <p:cNvSpPr txBox="1"/>
          <p:nvPr/>
        </p:nvSpPr>
        <p:spPr>
          <a:xfrm>
            <a:off x="2618125" y="3046562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リーダーシップ論</a:t>
            </a:r>
            <a:endParaRPr kumimoji="1" lang="en-US" altLang="ja-JP" sz="6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91EB91-23E5-5043-B92B-C8981B60D9C0}"/>
              </a:ext>
            </a:extLst>
          </p:cNvPr>
          <p:cNvSpPr txBox="1"/>
          <p:nvPr/>
        </p:nvSpPr>
        <p:spPr>
          <a:xfrm>
            <a:off x="12660460" y="304656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心理学</a:t>
            </a:r>
            <a:endParaRPr kumimoji="1" lang="ja-JP" altLang="en-US" sz="54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FBE68C7-0B4F-2F45-A494-9E425B37F6DE}"/>
              </a:ext>
            </a:extLst>
          </p:cNvPr>
          <p:cNvSpPr/>
          <p:nvPr/>
        </p:nvSpPr>
        <p:spPr>
          <a:xfrm>
            <a:off x="-6211571" y="1361467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99EA6B7-D4B4-534A-9CDD-2E8CBABBA8AE}"/>
              </a:ext>
            </a:extLst>
          </p:cNvPr>
          <p:cNvSpPr/>
          <p:nvPr/>
        </p:nvSpPr>
        <p:spPr>
          <a:xfrm>
            <a:off x="-6211571" y="240965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1C91F8F-1C0D-A046-B734-AD41FADF389C}"/>
              </a:ext>
            </a:extLst>
          </p:cNvPr>
          <p:cNvSpPr/>
          <p:nvPr/>
        </p:nvSpPr>
        <p:spPr>
          <a:xfrm>
            <a:off x="-6211571" y="34578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ADAA874-F7EA-584A-A056-457997A22E4E}"/>
              </a:ext>
            </a:extLst>
          </p:cNvPr>
          <p:cNvSpPr/>
          <p:nvPr/>
        </p:nvSpPr>
        <p:spPr>
          <a:xfrm>
            <a:off x="8759065" y="44926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85175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487E590-5B3D-0F47-A100-53AFF18F757C}"/>
              </a:ext>
            </a:extLst>
          </p:cNvPr>
          <p:cNvSpPr txBox="1"/>
          <p:nvPr/>
        </p:nvSpPr>
        <p:spPr>
          <a:xfrm>
            <a:off x="-6973334" y="3046562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リーダーシップ論</a:t>
            </a:r>
            <a:endParaRPr kumimoji="1" lang="en-US" altLang="ja-JP" sz="6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1106D0-2E64-8148-993D-445E64DA3CD1}"/>
              </a:ext>
            </a:extLst>
          </p:cNvPr>
          <p:cNvSpPr txBox="1"/>
          <p:nvPr/>
        </p:nvSpPr>
        <p:spPr>
          <a:xfrm>
            <a:off x="4664781" y="304656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心理学</a:t>
            </a:r>
            <a:endParaRPr kumimoji="1" lang="ja-JP" altLang="en-US" sz="54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AE06629-626D-5E47-BF84-40D82B678869}"/>
              </a:ext>
            </a:extLst>
          </p:cNvPr>
          <p:cNvSpPr/>
          <p:nvPr/>
        </p:nvSpPr>
        <p:spPr>
          <a:xfrm>
            <a:off x="768893" y="7062709"/>
            <a:ext cx="106542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まぁまぁ</a:t>
            </a:r>
            <a:b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基礎心理学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行動心理学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スポーツ心理学</a:t>
            </a:r>
            <a:endParaRPr lang="en-US" altLang="ja-JP" sz="4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C99A5E2-837A-C547-B207-65679BDDAAB4}"/>
              </a:ext>
            </a:extLst>
          </p:cNvPr>
          <p:cNvSpPr/>
          <p:nvPr/>
        </p:nvSpPr>
        <p:spPr>
          <a:xfrm>
            <a:off x="-6211571" y="1361467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761457-2453-A04B-8663-99CEC0DE9851}"/>
              </a:ext>
            </a:extLst>
          </p:cNvPr>
          <p:cNvSpPr/>
          <p:nvPr/>
        </p:nvSpPr>
        <p:spPr>
          <a:xfrm>
            <a:off x="-6211571" y="240965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1E128A1-3C89-A44D-95F2-11FCD603E12F}"/>
              </a:ext>
            </a:extLst>
          </p:cNvPr>
          <p:cNvSpPr/>
          <p:nvPr/>
        </p:nvSpPr>
        <p:spPr>
          <a:xfrm>
            <a:off x="-6211571" y="34578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41BDC09-627F-8147-AC0C-2DBCE7FC3193}"/>
              </a:ext>
            </a:extLst>
          </p:cNvPr>
          <p:cNvSpPr/>
          <p:nvPr/>
        </p:nvSpPr>
        <p:spPr>
          <a:xfrm>
            <a:off x="8759065" y="44926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81946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487E590-5B3D-0F47-A100-53AFF18F757C}"/>
              </a:ext>
            </a:extLst>
          </p:cNvPr>
          <p:cNvSpPr txBox="1"/>
          <p:nvPr/>
        </p:nvSpPr>
        <p:spPr>
          <a:xfrm>
            <a:off x="-6973334" y="3046562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リーダーシップ論</a:t>
            </a:r>
            <a:endParaRPr kumimoji="1" lang="en-US" altLang="ja-JP" sz="6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1106D0-2E64-8148-993D-445E64DA3CD1}"/>
              </a:ext>
            </a:extLst>
          </p:cNvPr>
          <p:cNvSpPr txBox="1"/>
          <p:nvPr/>
        </p:nvSpPr>
        <p:spPr>
          <a:xfrm>
            <a:off x="4664781" y="1409149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心理学</a:t>
            </a:r>
            <a:endParaRPr kumimoji="1" lang="ja-JP" altLang="en-US" sz="54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CA29410-54C7-104E-92BF-C19F7AB85A86}"/>
              </a:ext>
            </a:extLst>
          </p:cNvPr>
          <p:cNvSpPr/>
          <p:nvPr/>
        </p:nvSpPr>
        <p:spPr>
          <a:xfrm>
            <a:off x="2630573" y="7419852"/>
            <a:ext cx="69308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ちょっと</a:t>
            </a:r>
            <a:b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人格心理学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社会心理学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b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教育心理学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犯罪心理学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b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災害心理学</a:t>
            </a:r>
            <a:endParaRPr lang="ja-JP" altLang="en-US" sz="72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AFF7E00-751C-A347-94AB-03E5453D58C9}"/>
              </a:ext>
            </a:extLst>
          </p:cNvPr>
          <p:cNvSpPr/>
          <p:nvPr/>
        </p:nvSpPr>
        <p:spPr>
          <a:xfrm>
            <a:off x="768893" y="3532702"/>
            <a:ext cx="106542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まぁまぁ</a:t>
            </a:r>
            <a:b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基礎心理学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行動心理学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スポーツ心理学</a:t>
            </a:r>
            <a:endParaRPr lang="en-US" altLang="ja-JP" sz="4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9CD663B-8E0E-BB4B-BDE6-EA32E572F7BC}"/>
              </a:ext>
            </a:extLst>
          </p:cNvPr>
          <p:cNvSpPr/>
          <p:nvPr/>
        </p:nvSpPr>
        <p:spPr>
          <a:xfrm>
            <a:off x="8759065" y="44926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67114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487E590-5B3D-0F47-A100-53AFF18F757C}"/>
              </a:ext>
            </a:extLst>
          </p:cNvPr>
          <p:cNvSpPr txBox="1"/>
          <p:nvPr/>
        </p:nvSpPr>
        <p:spPr>
          <a:xfrm>
            <a:off x="-6973334" y="3046562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リーダーシップ論</a:t>
            </a:r>
            <a:endParaRPr kumimoji="1" lang="en-US" altLang="ja-JP" sz="6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1106D0-2E64-8148-993D-445E64DA3CD1}"/>
              </a:ext>
            </a:extLst>
          </p:cNvPr>
          <p:cNvSpPr txBox="1"/>
          <p:nvPr/>
        </p:nvSpPr>
        <p:spPr>
          <a:xfrm>
            <a:off x="4664781" y="1409149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心理学</a:t>
            </a:r>
            <a:endParaRPr kumimoji="1" lang="ja-JP" altLang="en-US" sz="54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CA29410-54C7-104E-92BF-C19F7AB85A86}"/>
              </a:ext>
            </a:extLst>
          </p:cNvPr>
          <p:cNvSpPr/>
          <p:nvPr/>
        </p:nvSpPr>
        <p:spPr>
          <a:xfrm>
            <a:off x="2630574" y="2917149"/>
            <a:ext cx="69308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ちょっと</a:t>
            </a:r>
            <a:b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人格心理学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社会心理学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b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教育心理学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犯罪心理学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b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災害心理学</a:t>
            </a:r>
            <a:endParaRPr lang="ja-JP" altLang="en-US" sz="72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93B5C66-F2A7-4841-9FF9-5918B709AEF8}"/>
              </a:ext>
            </a:extLst>
          </p:cNvPr>
          <p:cNvSpPr/>
          <p:nvPr/>
        </p:nvSpPr>
        <p:spPr>
          <a:xfrm>
            <a:off x="768893" y="7062709"/>
            <a:ext cx="106542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まぁまぁ</a:t>
            </a:r>
            <a:b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基礎心理学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行動心理学</a:t>
            </a:r>
            <a:r>
              <a:rPr lang="en-US" altLang="ja-JP" sz="4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40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スポーツ心理学</a:t>
            </a:r>
            <a:endParaRPr lang="en-US" altLang="ja-JP" sz="4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D509AEB-0165-A542-B3D3-588326251FAC}"/>
              </a:ext>
            </a:extLst>
          </p:cNvPr>
          <p:cNvSpPr/>
          <p:nvPr/>
        </p:nvSpPr>
        <p:spPr>
          <a:xfrm>
            <a:off x="8759065" y="44926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FB9A829-9469-0644-8385-F841901539B3}"/>
              </a:ext>
            </a:extLst>
          </p:cNvPr>
          <p:cNvSpPr/>
          <p:nvPr/>
        </p:nvSpPr>
        <p:spPr>
          <a:xfrm>
            <a:off x="699586" y="-3256253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B672A06-F168-1742-8B78-57DA16287EA9}"/>
              </a:ext>
            </a:extLst>
          </p:cNvPr>
          <p:cNvSpPr/>
          <p:nvPr/>
        </p:nvSpPr>
        <p:spPr>
          <a:xfrm>
            <a:off x="699586" y="-2208068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683A116-27AC-614A-B1DD-FA230040E5D8}"/>
              </a:ext>
            </a:extLst>
          </p:cNvPr>
          <p:cNvSpPr/>
          <p:nvPr/>
        </p:nvSpPr>
        <p:spPr>
          <a:xfrm>
            <a:off x="699586" y="-1159883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</p:spTree>
    <p:extLst>
      <p:ext uri="{BB962C8B-B14F-4D97-AF65-F5344CB8AC3E}">
        <p14:creationId xmlns:p14="http://schemas.microsoft.com/office/powerpoint/2010/main" val="292406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2677816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6113584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2677816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2677816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699586" y="1361467"/>
            <a:ext cx="620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699586" y="240965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699586" y="3457837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699586" y="450602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8F02A00-91ED-4F49-9AB4-91CB581F4B73}"/>
              </a:ext>
            </a:extLst>
          </p:cNvPr>
          <p:cNvSpPr txBox="1"/>
          <p:nvPr/>
        </p:nvSpPr>
        <p:spPr>
          <a:xfrm>
            <a:off x="-11071249" y="1898252"/>
            <a:ext cx="987962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心理学</a:t>
            </a:r>
            <a:br>
              <a:rPr lang="en-US" altLang="ja-JP" sz="6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br>
              <a:rPr lang="en-US" altLang="ja-JP" sz="2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2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まぁまぁ</a:t>
            </a:r>
            <a:br>
              <a:rPr lang="en-US" altLang="ja-JP" sz="2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2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基礎心理学</a:t>
            </a:r>
            <a:r>
              <a:rPr lang="en-US" altLang="ja-JP" sz="2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2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行動心理学</a:t>
            </a:r>
            <a:r>
              <a:rPr lang="en-US" altLang="ja-JP" sz="2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2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スポーツ心理学</a:t>
            </a:r>
            <a:endParaRPr lang="en-US" altLang="ja-JP" sz="2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  <a:p>
            <a:pPr algn="ctr"/>
            <a:endParaRPr lang="en-US" altLang="ja-JP" sz="2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  <a:p>
            <a:pPr algn="ctr"/>
            <a:r>
              <a:rPr lang="ja-JP" altLang="en-US" sz="2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ちょっと</a:t>
            </a:r>
            <a:br>
              <a:rPr lang="en-US" altLang="ja-JP" sz="2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lang="ja-JP" altLang="en-US" sz="2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人格心理学</a:t>
            </a:r>
            <a:r>
              <a:rPr lang="en-US" altLang="ja-JP" sz="2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2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社会心理学</a:t>
            </a:r>
            <a:r>
              <a:rPr lang="en-US" altLang="ja-JP" sz="2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2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教育心理学</a:t>
            </a:r>
            <a:r>
              <a:rPr lang="en-US" altLang="ja-JP" sz="2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2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犯罪心理学</a:t>
            </a:r>
            <a:r>
              <a:rPr lang="en-US" altLang="ja-JP" sz="2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/</a:t>
            </a:r>
            <a:r>
              <a:rPr lang="ja-JP" altLang="en-US" sz="2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災害心理学</a:t>
            </a:r>
            <a:endParaRPr kumimoji="1" lang="ja-JP" altLang="en-US" sz="54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0190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109307" y="898898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36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6" y="2705725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  <a:endParaRPr lang="en-US" altLang="ja-JP" sz="8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109307" y="5127240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109307" y="6035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4DCA0B-DA82-C340-AF80-82A27C27FA02}"/>
              </a:ext>
            </a:extLst>
          </p:cNvPr>
          <p:cNvSpPr/>
          <p:nvPr/>
        </p:nvSpPr>
        <p:spPr>
          <a:xfrm>
            <a:off x="5986693" y="1592280"/>
            <a:ext cx="609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091468-170C-0246-8592-E87F79281223}"/>
              </a:ext>
            </a:extLst>
          </p:cNvPr>
          <p:cNvSpPr/>
          <p:nvPr/>
        </p:nvSpPr>
        <p:spPr>
          <a:xfrm>
            <a:off x="5986693" y="2508983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CD02AE-9B4E-B24D-8068-1A0F49045B57}"/>
              </a:ext>
            </a:extLst>
          </p:cNvPr>
          <p:cNvSpPr/>
          <p:nvPr/>
        </p:nvSpPr>
        <p:spPr>
          <a:xfrm>
            <a:off x="5986693" y="3425686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C34229D-6611-E941-BD6C-7776A75872C9}"/>
              </a:ext>
            </a:extLst>
          </p:cNvPr>
          <p:cNvSpPr/>
          <p:nvPr/>
        </p:nvSpPr>
        <p:spPr>
          <a:xfrm>
            <a:off x="5986693" y="4342390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00204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1043413"/>
            <a:ext cx="10792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227086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3492791"/>
            <a:ext cx="90113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470792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9824760-AF22-9240-A3FB-FAF529921829}"/>
              </a:ext>
            </a:extLst>
          </p:cNvPr>
          <p:cNvSpPr/>
          <p:nvPr/>
        </p:nvSpPr>
        <p:spPr>
          <a:xfrm>
            <a:off x="12281984" y="1153141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952727-5495-0D43-892B-DB14CAD1F75A}"/>
              </a:ext>
            </a:extLst>
          </p:cNvPr>
          <p:cNvSpPr/>
          <p:nvPr/>
        </p:nvSpPr>
        <p:spPr>
          <a:xfrm>
            <a:off x="12281984" y="205141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6973E8B-DD28-4041-B18A-46CA00DEBDCB}"/>
              </a:ext>
            </a:extLst>
          </p:cNvPr>
          <p:cNvSpPr/>
          <p:nvPr/>
        </p:nvSpPr>
        <p:spPr>
          <a:xfrm>
            <a:off x="12281984" y="296243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E4B5CAC-6B94-9B4C-A054-FD14C1C2A8A7}"/>
              </a:ext>
            </a:extLst>
          </p:cNvPr>
          <p:cNvSpPr/>
          <p:nvPr/>
        </p:nvSpPr>
        <p:spPr>
          <a:xfrm>
            <a:off x="12281984" y="390325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1257962-CAA0-3C4B-8FBF-036894CFB728}"/>
              </a:ext>
            </a:extLst>
          </p:cNvPr>
          <p:cNvSpPr/>
          <p:nvPr/>
        </p:nvSpPr>
        <p:spPr>
          <a:xfrm>
            <a:off x="12281984" y="4809034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6EDFFC2-0D6A-3E40-B8EE-1E07CC1933A5}"/>
              </a:ext>
            </a:extLst>
          </p:cNvPr>
          <p:cNvSpPr/>
          <p:nvPr/>
        </p:nvSpPr>
        <p:spPr>
          <a:xfrm>
            <a:off x="12356497" y="1592280"/>
            <a:ext cx="609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A3C04DC-C1C1-6448-AC44-759311B22F50}"/>
              </a:ext>
            </a:extLst>
          </p:cNvPr>
          <p:cNvSpPr/>
          <p:nvPr/>
        </p:nvSpPr>
        <p:spPr>
          <a:xfrm>
            <a:off x="12356497" y="2508983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3E0091F-CFCD-0C48-BB9F-E52B5B1D1AE3}"/>
              </a:ext>
            </a:extLst>
          </p:cNvPr>
          <p:cNvSpPr/>
          <p:nvPr/>
        </p:nvSpPr>
        <p:spPr>
          <a:xfrm>
            <a:off x="12356497" y="3425686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500FDDA-3CD6-D042-8D26-528D8E80785A}"/>
              </a:ext>
            </a:extLst>
          </p:cNvPr>
          <p:cNvSpPr/>
          <p:nvPr/>
        </p:nvSpPr>
        <p:spPr>
          <a:xfrm>
            <a:off x="12356497" y="4342390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528829-F736-2642-9B50-005DEEE3879A}"/>
              </a:ext>
            </a:extLst>
          </p:cNvPr>
          <p:cNvSpPr txBox="1"/>
          <p:nvPr/>
        </p:nvSpPr>
        <p:spPr>
          <a:xfrm>
            <a:off x="12541129" y="2707961"/>
            <a:ext cx="100335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ブラインドタッチ</a:t>
            </a:r>
            <a:endParaRPr kumimoji="1" lang="ja-JP" altLang="en-US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362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1153141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6858000"/>
            <a:ext cx="6096000" cy="1015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6858000"/>
            <a:ext cx="6096000" cy="1015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6858000"/>
            <a:ext cx="6096000" cy="1015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06317A-7913-AF45-B96C-1B29F9C1AC25}"/>
              </a:ext>
            </a:extLst>
          </p:cNvPr>
          <p:cNvSpPr/>
          <p:nvPr/>
        </p:nvSpPr>
        <p:spPr>
          <a:xfrm>
            <a:off x="699584" y="6858000"/>
            <a:ext cx="6096000" cy="1015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0596727-0209-A14B-9AC3-3F76711C068F}"/>
              </a:ext>
            </a:extLst>
          </p:cNvPr>
          <p:cNvSpPr/>
          <p:nvPr/>
        </p:nvSpPr>
        <p:spPr>
          <a:xfrm>
            <a:off x="1350763" y="2705725"/>
            <a:ext cx="94904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57140"/>
              </a:buClr>
            </a:pPr>
            <a:r>
              <a:rPr lang="en-US" altLang="ja-JP" sz="88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Takahito</a:t>
            </a:r>
            <a:r>
              <a:rPr lang="en-US" altLang="ja-JP" sz="8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 </a:t>
            </a:r>
            <a:r>
              <a:rPr lang="en-US" altLang="ja-JP" sz="8800" dirty="0" err="1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Sueda</a:t>
            </a:r>
            <a:endParaRPr lang="en-US" altLang="ja-JP" sz="8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734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 hope you…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1043413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71797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3492791"/>
            <a:ext cx="9011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96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545219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9824760-AF22-9240-A3FB-FAF529921829}"/>
              </a:ext>
            </a:extLst>
          </p:cNvPr>
          <p:cNvSpPr/>
          <p:nvPr/>
        </p:nvSpPr>
        <p:spPr>
          <a:xfrm>
            <a:off x="12281984" y="1153141"/>
            <a:ext cx="10792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name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952727-5495-0D43-892B-DB14CAD1F75A}"/>
              </a:ext>
            </a:extLst>
          </p:cNvPr>
          <p:cNvSpPr/>
          <p:nvPr/>
        </p:nvSpPr>
        <p:spPr>
          <a:xfrm>
            <a:off x="12281984" y="2051412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id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6973E8B-DD28-4041-B18A-46CA00DEBDCB}"/>
              </a:ext>
            </a:extLst>
          </p:cNvPr>
          <p:cNvSpPr/>
          <p:nvPr/>
        </p:nvSpPr>
        <p:spPr>
          <a:xfrm>
            <a:off x="12281984" y="2962439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hobby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E4B5CAC-6B94-9B4C-A054-FD14C1C2A8A7}"/>
              </a:ext>
            </a:extLst>
          </p:cNvPr>
          <p:cNvSpPr/>
          <p:nvPr/>
        </p:nvSpPr>
        <p:spPr>
          <a:xfrm>
            <a:off x="12281984" y="3903251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like &amp; dislike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1257962-CAA0-3C4B-8FBF-036894CFB728}"/>
              </a:ext>
            </a:extLst>
          </p:cNvPr>
          <p:cNvSpPr/>
          <p:nvPr/>
        </p:nvSpPr>
        <p:spPr>
          <a:xfrm>
            <a:off x="12281984" y="4809034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6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contact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6EDFFC2-0D6A-3E40-B8EE-1E07CC1933A5}"/>
              </a:ext>
            </a:extLst>
          </p:cNvPr>
          <p:cNvSpPr/>
          <p:nvPr/>
        </p:nvSpPr>
        <p:spPr>
          <a:xfrm>
            <a:off x="12356497" y="1592280"/>
            <a:ext cx="609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Programming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A3C04DC-C1C1-6448-AC44-759311B22F50}"/>
              </a:ext>
            </a:extLst>
          </p:cNvPr>
          <p:cNvSpPr/>
          <p:nvPr/>
        </p:nvSpPr>
        <p:spPr>
          <a:xfrm>
            <a:off x="12356497" y="2508983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Design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3E0091F-CFCD-0C48-BB9F-E52B5B1D1AE3}"/>
              </a:ext>
            </a:extLst>
          </p:cNvPr>
          <p:cNvSpPr/>
          <p:nvPr/>
        </p:nvSpPr>
        <p:spPr>
          <a:xfrm>
            <a:off x="12356497" y="3425686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Speaking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500FDDA-3CD6-D042-8D26-528D8E80785A}"/>
              </a:ext>
            </a:extLst>
          </p:cNvPr>
          <p:cNvSpPr/>
          <p:nvPr/>
        </p:nvSpPr>
        <p:spPr>
          <a:xfrm>
            <a:off x="12356497" y="4342390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54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Other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528829-F736-2642-9B50-005DEEE3879A}"/>
              </a:ext>
            </a:extLst>
          </p:cNvPr>
          <p:cNvSpPr txBox="1"/>
          <p:nvPr/>
        </p:nvSpPr>
        <p:spPr>
          <a:xfrm>
            <a:off x="12541129" y="2707961"/>
            <a:ext cx="100335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ブラインドタッチ</a:t>
            </a:r>
            <a:endParaRPr kumimoji="1" lang="ja-JP" altLang="en-US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706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 hope you…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-7879160" y="1043413"/>
            <a:ext cx="10792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7879160" y="227086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-7879160" y="3492791"/>
            <a:ext cx="90113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-7879160" y="470792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5F7D7B2-42E6-2646-B30F-9AD3EAE32CCD}"/>
              </a:ext>
            </a:extLst>
          </p:cNvPr>
          <p:cNvSpPr txBox="1"/>
          <p:nvPr/>
        </p:nvSpPr>
        <p:spPr>
          <a:xfrm>
            <a:off x="1079242" y="2707961"/>
            <a:ext cx="100335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ブラインドタッチ</a:t>
            </a:r>
            <a:endParaRPr kumimoji="1" lang="ja-JP" altLang="en-US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C72B831-3C14-C04B-8B62-7175D599715F}"/>
              </a:ext>
            </a:extLst>
          </p:cNvPr>
          <p:cNvSpPr txBox="1"/>
          <p:nvPr/>
        </p:nvSpPr>
        <p:spPr>
          <a:xfrm>
            <a:off x="2830948" y="7443290"/>
            <a:ext cx="6391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議事録とれるくらいには</a:t>
            </a:r>
            <a:endParaRPr kumimoji="1" lang="ja-JP" altLang="en-US" sz="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426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 hope you…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-7879160" y="1043413"/>
            <a:ext cx="10792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7879160" y="227086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-7879160" y="3492791"/>
            <a:ext cx="90113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-7879160" y="470792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5F7D7B2-42E6-2646-B30F-9AD3EAE32CCD}"/>
              </a:ext>
            </a:extLst>
          </p:cNvPr>
          <p:cNvSpPr txBox="1"/>
          <p:nvPr/>
        </p:nvSpPr>
        <p:spPr>
          <a:xfrm>
            <a:off x="1079242" y="2303926"/>
            <a:ext cx="100335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ブラインドタッチ</a:t>
            </a:r>
            <a:endParaRPr kumimoji="1" lang="ja-JP" altLang="en-US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14E1A04-F0E1-F844-8EC3-12465654BEE2}"/>
              </a:ext>
            </a:extLst>
          </p:cNvPr>
          <p:cNvSpPr txBox="1"/>
          <p:nvPr/>
        </p:nvSpPr>
        <p:spPr>
          <a:xfrm>
            <a:off x="2830948" y="3913282"/>
            <a:ext cx="6391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議事録とれるくらいには</a:t>
            </a:r>
            <a:endParaRPr kumimoji="1" lang="ja-JP" altLang="en-US" sz="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AE7E7BE-D70C-5E49-BD1B-311F4CEE4DD1}"/>
              </a:ext>
            </a:extLst>
          </p:cNvPr>
          <p:cNvSpPr txBox="1"/>
          <p:nvPr/>
        </p:nvSpPr>
        <p:spPr>
          <a:xfrm>
            <a:off x="12679443" y="2441274"/>
            <a:ext cx="103412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最低限の</a:t>
            </a:r>
            <a:br>
              <a:rPr kumimoji="1" lang="en-US" altLang="ja-JP" sz="7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情報に対する</a:t>
            </a:r>
            <a:r>
              <a:rPr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リテラシー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567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 hope you…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-7879160" y="1043413"/>
            <a:ext cx="10792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7879160" y="227086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-7879160" y="3492791"/>
            <a:ext cx="90113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-7879160" y="470792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5F7D7B2-42E6-2646-B30F-9AD3EAE32CCD}"/>
              </a:ext>
            </a:extLst>
          </p:cNvPr>
          <p:cNvSpPr txBox="1"/>
          <p:nvPr/>
        </p:nvSpPr>
        <p:spPr>
          <a:xfrm>
            <a:off x="-10106202" y="2303926"/>
            <a:ext cx="100335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ブラインドタッチ</a:t>
            </a:r>
            <a:endParaRPr kumimoji="1" lang="ja-JP" altLang="en-US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14E1A04-F0E1-F844-8EC3-12465654BEE2}"/>
              </a:ext>
            </a:extLst>
          </p:cNvPr>
          <p:cNvSpPr txBox="1"/>
          <p:nvPr/>
        </p:nvSpPr>
        <p:spPr>
          <a:xfrm>
            <a:off x="-8354496" y="3913282"/>
            <a:ext cx="6391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議事録とれるくらいには</a:t>
            </a:r>
            <a:endParaRPr kumimoji="1" lang="ja-JP" altLang="en-US" sz="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DC55E64-C49F-2F4F-B951-611A1E23F180}"/>
              </a:ext>
            </a:extLst>
          </p:cNvPr>
          <p:cNvSpPr txBox="1"/>
          <p:nvPr/>
        </p:nvSpPr>
        <p:spPr>
          <a:xfrm>
            <a:off x="856046" y="2441274"/>
            <a:ext cx="103412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最低限の</a:t>
            </a:r>
            <a:br>
              <a:rPr kumimoji="1" lang="en-US" altLang="ja-JP" sz="7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情報に対する</a:t>
            </a:r>
            <a:r>
              <a:rPr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リテラシー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F8BEA4-4EE6-9040-BD50-0D8190A4043C}"/>
              </a:ext>
            </a:extLst>
          </p:cNvPr>
          <p:cNvSpPr txBox="1"/>
          <p:nvPr/>
        </p:nvSpPr>
        <p:spPr>
          <a:xfrm>
            <a:off x="1779378" y="6992005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ある程度の</a:t>
            </a:r>
            <a:br>
              <a:rPr kumimoji="1" lang="en-US" altLang="ja-JP" sz="7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プログラミング能力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586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 hope you…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-7879160" y="1043413"/>
            <a:ext cx="10792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7879160" y="227086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-7879160" y="3492791"/>
            <a:ext cx="90113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-7879160" y="470792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304507B-DCF4-C146-B0C9-379303876B05}"/>
              </a:ext>
            </a:extLst>
          </p:cNvPr>
          <p:cNvSpPr txBox="1"/>
          <p:nvPr/>
        </p:nvSpPr>
        <p:spPr>
          <a:xfrm>
            <a:off x="1779378" y="2441274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ある程度の</a:t>
            </a:r>
            <a:br>
              <a:rPr kumimoji="1" lang="en-US" altLang="ja-JP" sz="7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プログラミング能力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CBB04D3-39A8-5E41-B4F6-0FE554E17A21}"/>
              </a:ext>
            </a:extLst>
          </p:cNvPr>
          <p:cNvSpPr txBox="1"/>
          <p:nvPr/>
        </p:nvSpPr>
        <p:spPr>
          <a:xfrm>
            <a:off x="856046" y="-2789942"/>
            <a:ext cx="103412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最低限の</a:t>
            </a:r>
            <a:br>
              <a:rPr kumimoji="1" lang="en-US" altLang="ja-JP" sz="7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情報に対する</a:t>
            </a:r>
            <a:r>
              <a:rPr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リテラシー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B724F5-91D7-4E44-8744-425DF9EFBD45}"/>
              </a:ext>
            </a:extLst>
          </p:cNvPr>
          <p:cNvSpPr txBox="1"/>
          <p:nvPr/>
        </p:nvSpPr>
        <p:spPr>
          <a:xfrm>
            <a:off x="-4056834" y="2828835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伝える力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9337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 hope you…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-7879160" y="1043413"/>
            <a:ext cx="10792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7879160" y="227086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-7879160" y="3492791"/>
            <a:ext cx="90113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-7879160" y="470792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304507B-DCF4-C146-B0C9-379303876B05}"/>
              </a:ext>
            </a:extLst>
          </p:cNvPr>
          <p:cNvSpPr txBox="1"/>
          <p:nvPr/>
        </p:nvSpPr>
        <p:spPr>
          <a:xfrm>
            <a:off x="12454458" y="2441274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ある程度の</a:t>
            </a:r>
            <a:br>
              <a:rPr kumimoji="1" lang="en-US" altLang="ja-JP" sz="72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</a:br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プログラミング能力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42A82A3-5928-6F4B-865D-881621E0F805}"/>
              </a:ext>
            </a:extLst>
          </p:cNvPr>
          <p:cNvSpPr txBox="1"/>
          <p:nvPr/>
        </p:nvSpPr>
        <p:spPr>
          <a:xfrm>
            <a:off x="4087700" y="2828835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伝える力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74E6916-4057-9441-BC42-AB0F78E03C6D}"/>
              </a:ext>
            </a:extLst>
          </p:cNvPr>
          <p:cNvSpPr txBox="1"/>
          <p:nvPr/>
        </p:nvSpPr>
        <p:spPr>
          <a:xfrm>
            <a:off x="2548823" y="7443290"/>
            <a:ext cx="6955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伝えようと努力してほしい</a:t>
            </a:r>
            <a:endParaRPr kumimoji="1" lang="ja-JP" altLang="en-US" sz="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730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 hope you…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-7879160" y="1043413"/>
            <a:ext cx="10792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-7879160" y="227086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-7879160" y="3492791"/>
            <a:ext cx="90113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-7879160" y="470792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42A82A3-5928-6F4B-865D-881621E0F805}"/>
              </a:ext>
            </a:extLst>
          </p:cNvPr>
          <p:cNvSpPr txBox="1"/>
          <p:nvPr/>
        </p:nvSpPr>
        <p:spPr>
          <a:xfrm>
            <a:off x="3677331" y="2190885"/>
            <a:ext cx="4698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伝える力</a:t>
            </a:r>
            <a:endParaRPr kumimoji="1" lang="en-US" altLang="ja-JP" sz="8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62590FD-30D3-E748-ACE0-CF95F1A8B1D5}"/>
              </a:ext>
            </a:extLst>
          </p:cNvPr>
          <p:cNvSpPr txBox="1"/>
          <p:nvPr/>
        </p:nvSpPr>
        <p:spPr>
          <a:xfrm>
            <a:off x="2548823" y="3913282"/>
            <a:ext cx="6955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伝えようと努力してほしい</a:t>
            </a:r>
            <a:endParaRPr kumimoji="1" lang="ja-JP" altLang="en-US" sz="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007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1043413"/>
            <a:ext cx="10792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227086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3492791"/>
            <a:ext cx="90113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470792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7B85164-BEF0-3F40-AC35-44DAF230E62E}"/>
              </a:ext>
            </a:extLst>
          </p:cNvPr>
          <p:cNvSpPr txBox="1"/>
          <p:nvPr/>
        </p:nvSpPr>
        <p:spPr>
          <a:xfrm>
            <a:off x="3677331" y="-1466715"/>
            <a:ext cx="4698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伝える力</a:t>
            </a:r>
            <a:endParaRPr kumimoji="1" lang="en-US" altLang="ja-JP" sz="8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C76FD08-271B-9147-9F51-2CADC1C9EEE6}"/>
              </a:ext>
            </a:extLst>
          </p:cNvPr>
          <p:cNvSpPr txBox="1"/>
          <p:nvPr/>
        </p:nvSpPr>
        <p:spPr>
          <a:xfrm>
            <a:off x="2548823" y="7489602"/>
            <a:ext cx="6955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伝えようと努力してほしい</a:t>
            </a:r>
            <a:endParaRPr kumimoji="1" lang="ja-JP" altLang="en-US" sz="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CD6168E-2868-8F45-A360-497958257F2D}"/>
              </a:ext>
            </a:extLst>
          </p:cNvPr>
          <p:cNvSpPr txBox="1"/>
          <p:nvPr/>
        </p:nvSpPr>
        <p:spPr>
          <a:xfrm>
            <a:off x="463689" y="-1966684"/>
            <a:ext cx="11264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誰か一緒に精神科行こうぜ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29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at last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1043413"/>
            <a:ext cx="10792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170190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2415831"/>
            <a:ext cx="9011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48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4301523"/>
            <a:ext cx="6096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115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7B85164-BEF0-3F40-AC35-44DAF230E62E}"/>
              </a:ext>
            </a:extLst>
          </p:cNvPr>
          <p:cNvSpPr txBox="1"/>
          <p:nvPr/>
        </p:nvSpPr>
        <p:spPr>
          <a:xfrm>
            <a:off x="3677331" y="-1466715"/>
            <a:ext cx="4698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8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伝える力</a:t>
            </a:r>
            <a:endParaRPr kumimoji="1" lang="en-US" altLang="ja-JP" sz="88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C76FD08-271B-9147-9F51-2CADC1C9EEE6}"/>
              </a:ext>
            </a:extLst>
          </p:cNvPr>
          <p:cNvSpPr txBox="1"/>
          <p:nvPr/>
        </p:nvSpPr>
        <p:spPr>
          <a:xfrm>
            <a:off x="2548823" y="7489602"/>
            <a:ext cx="6955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伝えようと努力してほしい</a:t>
            </a:r>
            <a:endParaRPr kumimoji="1" lang="ja-JP" altLang="en-US" sz="80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CD6168E-2868-8F45-A360-497958257F2D}"/>
              </a:ext>
            </a:extLst>
          </p:cNvPr>
          <p:cNvSpPr txBox="1"/>
          <p:nvPr/>
        </p:nvSpPr>
        <p:spPr>
          <a:xfrm>
            <a:off x="463689" y="-1966684"/>
            <a:ext cx="11264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誰か一緒に精神科行こうぜ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61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777045-163D-3A40-A976-8E59BB9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at last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24A124-7885-F34C-9FB5-424CFBC0A0BF}"/>
              </a:ext>
            </a:extLst>
          </p:cNvPr>
          <p:cNvSpPr/>
          <p:nvPr/>
        </p:nvSpPr>
        <p:spPr>
          <a:xfrm>
            <a:off x="699584" y="7078453"/>
            <a:ext cx="10792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intro</a:t>
            </a:r>
            <a:endParaRPr lang="en-US" altLang="ja-JP" sz="60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EE1CD5-58FB-B246-A309-995BDE07A0FA}"/>
              </a:ext>
            </a:extLst>
          </p:cNvPr>
          <p:cNvSpPr/>
          <p:nvPr/>
        </p:nvSpPr>
        <p:spPr>
          <a:xfrm>
            <a:off x="699584" y="830590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skillset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37268A-1D8F-A646-A891-DB1749849682}"/>
              </a:ext>
            </a:extLst>
          </p:cNvPr>
          <p:cNvSpPr/>
          <p:nvPr/>
        </p:nvSpPr>
        <p:spPr>
          <a:xfrm>
            <a:off x="699584" y="9527831"/>
            <a:ext cx="90113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I hope you…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A52D2B-CD0F-B646-8F10-FB7D973F8E47}"/>
              </a:ext>
            </a:extLst>
          </p:cNvPr>
          <p:cNvSpPr/>
          <p:nvPr/>
        </p:nvSpPr>
        <p:spPr>
          <a:xfrm>
            <a:off x="699584" y="1074296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indent="-857250">
              <a:buClr>
                <a:srgbClr val="E57140"/>
              </a:buClr>
              <a:buFont typeface="Arial" panose="020B0604020202020204" pitchFamily="34" charset="0"/>
              <a:buChar char="•"/>
            </a:pPr>
            <a:r>
              <a:rPr lang="en-US" altLang="ja-JP" sz="8000" dirty="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at last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EF69B3B-E665-6248-B94B-7AB08165B025}"/>
              </a:ext>
            </a:extLst>
          </p:cNvPr>
          <p:cNvSpPr txBox="1"/>
          <p:nvPr/>
        </p:nvSpPr>
        <p:spPr>
          <a:xfrm>
            <a:off x="463689" y="2828836"/>
            <a:ext cx="11264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>
                <a:solidFill>
                  <a:srgbClr val="DDE7EA"/>
                </a:solidFill>
                <a:latin typeface="A-OTF UD Shin Maru Go Pr6N L" panose="020F0300000000000000" pitchFamily="34" charset="-128"/>
                <a:ea typeface="A-OTF UD Shin Maru Go Pr6N L" panose="020F0300000000000000" pitchFamily="34" charset="-128"/>
              </a:rPr>
              <a:t>誰か一緒に精神科行こうぜ</a:t>
            </a:r>
            <a:endParaRPr kumimoji="1" lang="en-US" altLang="ja-JP" sz="7200" dirty="0">
              <a:solidFill>
                <a:srgbClr val="DDE7EA"/>
              </a:solidFill>
              <a:latin typeface="A-OTF UD Shin Maru Go Pr6N L" panose="020F0300000000000000" pitchFamily="34" charset="-128"/>
              <a:ea typeface="A-OTF UD Shin Maru Go Pr6N L" panose="020F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336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2114</Words>
  <Application>Microsoft Macintosh PowerPoint</Application>
  <PresentationFormat>ワイド画面</PresentationFormat>
  <Paragraphs>1213</Paragraphs>
  <Slides>100</Slides>
  <Notes>39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100</vt:i4>
      </vt:variant>
    </vt:vector>
  </HeadingPairs>
  <TitlesOfParts>
    <vt:vector size="107" baseType="lpstr">
      <vt:lpstr>A-OTF UD Shin Maru Go Pr6N L</vt:lpstr>
      <vt:lpstr>HarenosoraMincho</vt:lpstr>
      <vt:lpstr>Hiragino Sans W4</vt:lpstr>
      <vt:lpstr>TA-rb</vt:lpstr>
      <vt:lpstr>游ゴシック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目次</vt:lpstr>
      <vt:lpstr>目次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目次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skillset</vt:lpstr>
      <vt:lpstr>目次</vt:lpstr>
      <vt:lpstr>I hope you…</vt:lpstr>
      <vt:lpstr>I hope you…</vt:lpstr>
      <vt:lpstr>I hope you…</vt:lpstr>
      <vt:lpstr>I hope you…</vt:lpstr>
      <vt:lpstr>I hope you…</vt:lpstr>
      <vt:lpstr>I hope you…</vt:lpstr>
      <vt:lpstr>I hope you…</vt:lpstr>
      <vt:lpstr>目次</vt:lpstr>
      <vt:lpstr>at last</vt:lpstr>
      <vt:lpstr>at last</vt:lpstr>
      <vt:lpstr>at last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b-suedat@tsuyama.kosen-ac.jp</dc:creator>
  <cp:lastModifiedBy>b-suedat@tsuyama.kosen-ac.jp</cp:lastModifiedBy>
  <cp:revision>36</cp:revision>
  <dcterms:created xsi:type="dcterms:W3CDTF">2019-07-04T07:10:00Z</dcterms:created>
  <dcterms:modified xsi:type="dcterms:W3CDTF">2019-07-08T06:18:06Z</dcterms:modified>
</cp:coreProperties>
</file>